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43391E-789D-4D2D-A9A8-535232611856}" v="8" dt="2026-05-11T02:52:30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26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imy Sanford" userId="63149f14e2e5c37c" providerId="LiveId" clId="{9CC271D5-7355-426C-9A20-2747E40A871A}"/>
    <pc:docChg chg="custSel modSld">
      <pc:chgData name="Jerimy Sanford" userId="63149f14e2e5c37c" providerId="LiveId" clId="{9CC271D5-7355-426C-9A20-2747E40A871A}" dt="2026-05-11T04:47:01.566" v="124" actId="14100"/>
      <pc:docMkLst>
        <pc:docMk/>
      </pc:docMkLst>
      <pc:sldChg chg="addSp delSp modSp mod">
        <pc:chgData name="Jerimy Sanford" userId="63149f14e2e5c37c" providerId="LiveId" clId="{9CC271D5-7355-426C-9A20-2747E40A871A}" dt="2026-05-11T04:47:01.566" v="124" actId="14100"/>
        <pc:sldMkLst>
          <pc:docMk/>
          <pc:sldMk cId="0" sldId="256"/>
        </pc:sldMkLst>
        <pc:spChg chg="add del mod">
          <ac:chgData name="Jerimy Sanford" userId="63149f14e2e5c37c" providerId="LiveId" clId="{9CC271D5-7355-426C-9A20-2747E40A871A}" dt="2026-05-11T04:43:35.704" v="69" actId="21"/>
          <ac:spMkLst>
            <pc:docMk/>
            <pc:sldMk cId="0" sldId="256"/>
            <ac:spMk id="37" creationId="{DC7E509A-1D30-6528-96A4-4011D6ADA0A1}"/>
          </ac:spMkLst>
        </pc:spChg>
        <pc:picChg chg="add mod">
          <ac:chgData name="Jerimy Sanford" userId="63149f14e2e5c37c" providerId="LiveId" clId="{9CC271D5-7355-426C-9A20-2747E40A871A}" dt="2026-05-11T04:45:57.347" v="111" actId="1076"/>
          <ac:picMkLst>
            <pc:docMk/>
            <pc:sldMk cId="0" sldId="256"/>
            <ac:picMk id="30" creationId="{D7F0EAF3-0614-3A4A-AC51-8568BDFBC6F9}"/>
          </ac:picMkLst>
        </pc:picChg>
        <pc:picChg chg="add mod">
          <ac:chgData name="Jerimy Sanford" userId="63149f14e2e5c37c" providerId="LiveId" clId="{9CC271D5-7355-426C-9A20-2747E40A871A}" dt="2026-05-11T02:51:34.677" v="42"/>
          <ac:picMkLst>
            <pc:docMk/>
            <pc:sldMk cId="0" sldId="256"/>
            <ac:picMk id="35" creationId="{71E5EADE-B4D2-78B6-57CC-729C30F21740}"/>
          </ac:picMkLst>
        </pc:picChg>
        <pc:cxnChg chg="add mod ord">
          <ac:chgData name="Jerimy Sanford" userId="63149f14e2e5c37c" providerId="LiveId" clId="{9CC271D5-7355-426C-9A20-2747E40A871A}" dt="2026-05-11T04:47:01.566" v="124" actId="14100"/>
          <ac:cxnSpMkLst>
            <pc:docMk/>
            <pc:sldMk cId="0" sldId="256"/>
            <ac:cxnSpMk id="39" creationId="{525F4139-39A4-61DC-3F3E-FD595589B7EF}"/>
          </ac:cxnSpMkLst>
        </pc:cxnChg>
      </pc:sldChg>
      <pc:sldChg chg="addSp delSp modSp mod">
        <pc:chgData name="Jerimy Sanford" userId="63149f14e2e5c37c" providerId="LiveId" clId="{9CC271D5-7355-426C-9A20-2747E40A871A}" dt="2026-05-11T04:46:50.470" v="123" actId="170"/>
        <pc:sldMkLst>
          <pc:docMk/>
          <pc:sldMk cId="0" sldId="257"/>
        </pc:sldMkLst>
        <pc:spChg chg="del">
          <ac:chgData name="Jerimy Sanford" userId="63149f14e2e5c37c" providerId="LiveId" clId="{9CC271D5-7355-426C-9A20-2747E40A871A}" dt="2026-05-11T02:35:34.830" v="6" actId="21"/>
          <ac:spMkLst>
            <pc:docMk/>
            <pc:sldMk cId="0" sldId="257"/>
            <ac:spMk id="6" creationId="{00000000-0000-0000-0000-000000000000}"/>
          </ac:spMkLst>
        </pc:spChg>
        <pc:spChg chg="add del mod">
          <ac:chgData name="Jerimy Sanford" userId="63149f14e2e5c37c" providerId="LiveId" clId="{9CC271D5-7355-426C-9A20-2747E40A871A}" dt="2026-05-11T04:43:20.367" v="68" actId="21"/>
          <ac:spMkLst>
            <pc:docMk/>
            <pc:sldMk cId="0" sldId="257"/>
            <ac:spMk id="30" creationId="{9DBB9B72-4A57-28FD-2C3E-CC49EF20ECCD}"/>
          </ac:spMkLst>
        </pc:spChg>
        <pc:picChg chg="add mod">
          <ac:chgData name="Jerimy Sanford" userId="63149f14e2e5c37c" providerId="LiveId" clId="{9CC271D5-7355-426C-9A20-2747E40A871A}" dt="2026-05-11T02:35:22.323" v="5"/>
          <ac:picMkLst>
            <pc:docMk/>
            <pc:sldMk cId="0" sldId="257"/>
            <ac:picMk id="2" creationId="{62844AD7-00BC-E66E-45C5-45F3226F4012}"/>
          </ac:picMkLst>
        </pc:picChg>
        <pc:cxnChg chg="add mod ord">
          <ac:chgData name="Jerimy Sanford" userId="63149f14e2e5c37c" providerId="LiveId" clId="{9CC271D5-7355-426C-9A20-2747E40A871A}" dt="2026-05-11T04:46:50.470" v="123" actId="170"/>
          <ac:cxnSpMkLst>
            <pc:docMk/>
            <pc:sldMk cId="0" sldId="257"/>
            <ac:cxnSpMk id="37" creationId="{1ACA56AC-D37F-8D72-6AED-78843BD3BA08}"/>
          </ac:cxnSpMkLst>
        </pc:cxnChg>
      </pc:sldChg>
      <pc:sldChg chg="addSp delSp modSp mod">
        <pc:chgData name="Jerimy Sanford" userId="63149f14e2e5c37c" providerId="LiveId" clId="{9CC271D5-7355-426C-9A20-2747E40A871A}" dt="2026-05-11T04:45:38.954" v="109" actId="1076"/>
        <pc:sldMkLst>
          <pc:docMk/>
          <pc:sldMk cId="0" sldId="258"/>
        </pc:sldMkLst>
        <pc:spChg chg="add del mod">
          <ac:chgData name="Jerimy Sanford" userId="63149f14e2e5c37c" providerId="LiveId" clId="{9CC271D5-7355-426C-9A20-2747E40A871A}" dt="2026-05-11T02:35:45.439" v="8" actId="21"/>
          <ac:spMkLst>
            <pc:docMk/>
            <pc:sldMk cId="0" sldId="258"/>
            <ac:spMk id="2" creationId="{00000000-0000-0000-0000-000000000000}"/>
          </ac:spMkLst>
        </pc:spChg>
        <pc:spChg chg="ord">
          <ac:chgData name="Jerimy Sanford" userId="63149f14e2e5c37c" providerId="LiveId" clId="{9CC271D5-7355-426C-9A20-2747E40A871A}" dt="2026-05-11T04:45:19.857" v="82" actId="166"/>
          <ac:spMkLst>
            <pc:docMk/>
            <pc:sldMk cId="0" sldId="258"/>
            <ac:spMk id="7" creationId="{00000000-0000-0000-0000-000000000000}"/>
          </ac:spMkLst>
        </pc:spChg>
        <pc:spChg chg="mod">
          <ac:chgData name="Jerimy Sanford" userId="63149f14e2e5c37c" providerId="LiveId" clId="{9CC271D5-7355-426C-9A20-2747E40A871A}" dt="2026-05-11T02:37:31.900" v="17" actId="1076"/>
          <ac:spMkLst>
            <pc:docMk/>
            <pc:sldMk cId="0" sldId="258"/>
            <ac:spMk id="16" creationId="{00000000-0000-0000-0000-000000000000}"/>
          </ac:spMkLst>
        </pc:spChg>
        <pc:spChg chg="mod">
          <ac:chgData name="Jerimy Sanford" userId="63149f14e2e5c37c" providerId="LiveId" clId="{9CC271D5-7355-426C-9A20-2747E40A871A}" dt="2026-05-11T02:36:13.373" v="13" actId="1076"/>
          <ac:spMkLst>
            <pc:docMk/>
            <pc:sldMk cId="0" sldId="258"/>
            <ac:spMk id="31" creationId="{00000000-0000-0000-0000-000000000000}"/>
          </ac:spMkLst>
        </pc:spChg>
        <pc:spChg chg="add del mod">
          <ac:chgData name="Jerimy Sanford" userId="63149f14e2e5c37c" providerId="LiveId" clId="{9CC271D5-7355-426C-9A20-2747E40A871A}" dt="2026-05-11T04:43:06.211" v="67" actId="21"/>
          <ac:spMkLst>
            <pc:docMk/>
            <pc:sldMk cId="0" sldId="258"/>
            <ac:spMk id="37" creationId="{1B5FDAE9-F0EE-2DEC-657C-30DDCFCAE1B9}"/>
          </ac:spMkLst>
        </pc:spChg>
        <pc:grpChg chg="mod">
          <ac:chgData name="Jerimy Sanford" userId="63149f14e2e5c37c" providerId="LiveId" clId="{9CC271D5-7355-426C-9A20-2747E40A871A}" dt="2026-05-11T02:37:04.305" v="15" actId="1076"/>
          <ac:grpSpMkLst>
            <pc:docMk/>
            <pc:sldMk cId="0" sldId="258"/>
            <ac:grpSpMk id="32" creationId="{3F792FCF-735E-21CF-7AF5-49CA9861B739}"/>
          </ac:grpSpMkLst>
        </pc:grpChg>
        <pc:picChg chg="mod">
          <ac:chgData name="Jerimy Sanford" userId="63149f14e2e5c37c" providerId="LiveId" clId="{9CC271D5-7355-426C-9A20-2747E40A871A}" dt="2026-05-11T02:38:40.366" v="24" actId="1076"/>
          <ac:picMkLst>
            <pc:docMk/>
            <pc:sldMk cId="0" sldId="258"/>
            <ac:picMk id="30" creationId="{20940149-03E6-A160-FE75-6527DDAC2923}"/>
          </ac:picMkLst>
        </pc:picChg>
        <pc:picChg chg="add mod">
          <ac:chgData name="Jerimy Sanford" userId="63149f14e2e5c37c" providerId="LiveId" clId="{9CC271D5-7355-426C-9A20-2747E40A871A}" dt="2026-05-11T04:45:38.954" v="109" actId="1076"/>
          <ac:picMkLst>
            <pc:docMk/>
            <pc:sldMk cId="0" sldId="258"/>
            <ac:picMk id="36" creationId="{F544FFDD-79EA-F31B-7BA7-A140A0C4BCAE}"/>
          </ac:picMkLst>
        </pc:picChg>
        <pc:cxnChg chg="add mod ord">
          <ac:chgData name="Jerimy Sanford" userId="63149f14e2e5c37c" providerId="LiveId" clId="{9CC271D5-7355-426C-9A20-2747E40A871A}" dt="2026-05-11T04:45:32.646" v="108" actId="170"/>
          <ac:cxnSpMkLst>
            <pc:docMk/>
            <pc:sldMk cId="0" sldId="258"/>
            <ac:cxnSpMk id="39" creationId="{16E0CCCF-E485-25CA-17EC-7A3DAE116829}"/>
          </ac:cxnSpMkLst>
        </pc:cxnChg>
      </pc:sldChg>
      <pc:sldChg chg="addSp delSp modSp mod">
        <pc:chgData name="Jerimy Sanford" userId="63149f14e2e5c37c" providerId="LiveId" clId="{9CC271D5-7355-426C-9A20-2747E40A871A}" dt="2026-05-11T04:46:34.128" v="120" actId="170"/>
        <pc:sldMkLst>
          <pc:docMk/>
          <pc:sldMk cId="0" sldId="259"/>
        </pc:sldMkLst>
        <pc:picChg chg="add mod">
          <ac:chgData name="Jerimy Sanford" userId="63149f14e2e5c37c" providerId="LiveId" clId="{9CC271D5-7355-426C-9A20-2747E40A871A}" dt="2026-05-11T02:52:50.280" v="53" actId="1076"/>
          <ac:picMkLst>
            <pc:docMk/>
            <pc:sldMk cId="0" sldId="259"/>
            <ac:picMk id="2" creationId="{C44CA94D-2F58-163F-37F7-756A319CD087}"/>
          </ac:picMkLst>
        </pc:picChg>
        <pc:cxnChg chg="add del mod">
          <ac:chgData name="Jerimy Sanford" userId="63149f14e2e5c37c" providerId="LiveId" clId="{9CC271D5-7355-426C-9A20-2747E40A871A}" dt="2026-05-11T04:42:59.998" v="66" actId="21"/>
          <ac:cxnSpMkLst>
            <pc:docMk/>
            <pc:sldMk cId="0" sldId="259"/>
            <ac:cxnSpMk id="35" creationId="{29E44472-82FC-38E9-60FB-70D8CC684967}"/>
          </ac:cxnSpMkLst>
        </pc:cxnChg>
        <pc:cxnChg chg="add del mod">
          <ac:chgData name="Jerimy Sanford" userId="63149f14e2e5c37c" providerId="LiveId" clId="{9CC271D5-7355-426C-9A20-2747E40A871A}" dt="2026-05-11T04:42:57.477" v="65" actId="21"/>
          <ac:cxnSpMkLst>
            <pc:docMk/>
            <pc:sldMk cId="0" sldId="259"/>
            <ac:cxnSpMk id="37" creationId="{A085E235-69D0-D801-32B8-6494AE109EF1}"/>
          </ac:cxnSpMkLst>
        </pc:cxnChg>
        <pc:cxnChg chg="add mod ord">
          <ac:chgData name="Jerimy Sanford" userId="63149f14e2e5c37c" providerId="LiveId" clId="{9CC271D5-7355-426C-9A20-2747E40A871A}" dt="2026-05-11T04:46:34.128" v="120" actId="170"/>
          <ac:cxnSpMkLst>
            <pc:docMk/>
            <pc:sldMk cId="0" sldId="259"/>
            <ac:cxnSpMk id="44" creationId="{62128306-8216-83CB-2BB2-B6C0F7D4239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occer Field Background">
            <a:extLst>
              <a:ext uri="{FF2B5EF4-FFF2-40B4-BE49-F238E27FC236}">
                <a16:creationId xmlns:a16="http://schemas.microsoft.com/office/drawing/2014/main" id="{5127B8A9-79DF-63E6-1432-9E3749859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13" b="7813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51017" y="786398"/>
            <a:ext cx="2832463" cy="17635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25F4139-39A4-61DC-3F3E-FD595589B7EF}"/>
              </a:ext>
            </a:extLst>
          </p:cNvPr>
          <p:cNvCxnSpPr>
            <a:cxnSpLocks/>
          </p:cNvCxnSpPr>
          <p:nvPr/>
        </p:nvCxnSpPr>
        <p:spPr>
          <a:xfrm flipV="1">
            <a:off x="740229" y="1464129"/>
            <a:ext cx="4425042" cy="132479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E08DF3B-4CB4-8541-6E04-DCA3D1CD7FA5}"/>
              </a:ext>
            </a:extLst>
          </p:cNvPr>
          <p:cNvGrpSpPr/>
          <p:nvPr/>
        </p:nvGrpSpPr>
        <p:grpSpPr>
          <a:xfrm>
            <a:off x="5263055" y="1212676"/>
            <a:ext cx="1662714" cy="1484795"/>
            <a:chOff x="201168" y="777240"/>
            <a:chExt cx="2697480" cy="2651760"/>
          </a:xfrm>
        </p:grpSpPr>
        <p:sp>
          <p:nvSpPr>
            <p:cNvPr id="4" name="Rectangle 3"/>
            <p:cNvSpPr/>
            <p:nvPr/>
          </p:nvSpPr>
          <p:spPr>
            <a:xfrm>
              <a:off x="201168" y="777240"/>
              <a:ext cx="2697480" cy="2651760"/>
            </a:xfrm>
            <a:prstGeom prst="rect">
              <a:avLst/>
            </a:prstGeom>
            <a:solidFill>
              <a:srgbClr val="555555">
                <a:alpha val="18000"/>
              </a:srgbClr>
            </a:solidFill>
            <a:ln w="19050">
              <a:solidFill>
                <a:srgbClr val="BBBB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2608" y="841248"/>
              <a:ext cx="2514601" cy="5771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sz="1500" b="1" i="0" dirty="0">
                  <a:solidFill>
                    <a:srgbClr val="FFFFFF"/>
                  </a:solidFill>
                  <a:latin typeface="Century Gothic"/>
                </a:rPr>
                <a:t>SUPPORT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92608" y="1335024"/>
              <a:ext cx="2423160" cy="45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6325" y="1417320"/>
              <a:ext cx="2487169" cy="19925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sz="950" b="1" i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Century Gothic"/>
                </a:rPr>
                <a:t>CONNECTING WITH THE
TEAM THROUGH POSITIONING,
INSTRUCTION AND ATTACK
TO DOMINATE THE NEAR POST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8E00ADA-EA3D-9F1D-300F-3174468C5C17}"/>
              </a:ext>
            </a:extLst>
          </p:cNvPr>
          <p:cNvGrpSpPr/>
          <p:nvPr/>
        </p:nvGrpSpPr>
        <p:grpSpPr>
          <a:xfrm>
            <a:off x="2151018" y="938993"/>
            <a:ext cx="2832462" cy="1627513"/>
            <a:chOff x="3063240" y="548640"/>
            <a:chExt cx="3840480" cy="2834640"/>
          </a:xfrm>
        </p:grpSpPr>
        <p:sp>
          <p:nvSpPr>
            <p:cNvPr id="8" name="Rectangle 7"/>
            <p:cNvSpPr/>
            <p:nvPr/>
          </p:nvSpPr>
          <p:spPr>
            <a:xfrm>
              <a:off x="3063240" y="548640"/>
              <a:ext cx="3840480" cy="2834640"/>
            </a:xfrm>
            <a:prstGeom prst="rect">
              <a:avLst/>
            </a:prstGeom>
            <a:solidFill>
              <a:srgbClr val="FF8C00">
                <a:alpha val="20000"/>
              </a:srgbClr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82112" y="612648"/>
              <a:ext cx="3657600" cy="621792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l"/>
              <a:r>
                <a:rPr sz="1550" b="1" i="0">
                  <a:solidFill>
                    <a:srgbClr val="FFFFFF"/>
                  </a:solidFill>
                  <a:latin typeface="Century Gothic"/>
                </a:rPr>
                <a:t>ZONE 1 — NEAR POST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82112" y="1252728"/>
              <a:ext cx="3566160" cy="4572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82112" y="1344168"/>
              <a:ext cx="3611880" cy="77724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l"/>
              <a:r>
                <a:rPr sz="1250" b="0" i="0">
                  <a:solidFill>
                    <a:srgbClr val="FFFFFF"/>
                  </a:solidFill>
                  <a:latin typeface="Century Gothic"/>
                </a:rPr>
                <a:t>BALL DELIVERED TO
THE NEAR POST AREA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82111" y="2212849"/>
              <a:ext cx="3611880" cy="777279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l"/>
              <a:r>
                <a:rPr sz="1150" b="1" i="0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entury Gothic"/>
                </a:rPr>
                <a:t>EFFECTIVE ACTIONS TO ATTACK
THE CROSS AT ITS HIGHEST POINT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8778240" y="384048"/>
            <a:ext cx="2926080" cy="2926080"/>
          </a:xfrm>
          <a:prstGeom prst="ellipse">
            <a:avLst/>
          </a:prstGeom>
          <a:solidFill>
            <a:srgbClr val="FF8C00">
              <a:alpha val="12000"/>
            </a:srgbClr>
          </a:solidFill>
          <a:ln w="6350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Oval 13"/>
          <p:cNvSpPr/>
          <p:nvPr/>
        </p:nvSpPr>
        <p:spPr>
          <a:xfrm>
            <a:off x="9052560" y="658368"/>
            <a:ext cx="2377440" cy="2377440"/>
          </a:xfrm>
          <a:prstGeom prst="ellipse">
            <a:avLst/>
          </a:prstGeom>
          <a:solidFill>
            <a:schemeClr val="accent2">
              <a:alpha val="92000"/>
            </a:schemeClr>
          </a:solidFill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8778240" y="1005840"/>
            <a:ext cx="292608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3000" b="1" i="0">
                <a:solidFill>
                  <a:srgbClr val="FFFFFF"/>
                </a:solidFill>
                <a:latin typeface="Century Gothic"/>
              </a:rPr>
              <a:t>ZONE 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235440" y="1783080"/>
            <a:ext cx="2011680" cy="45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8778240" y="1874519"/>
            <a:ext cx="292608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b="1" i="0">
                <a:solidFill>
                  <a:srgbClr val="FFFFFF"/>
                </a:solidFill>
                <a:latin typeface="Century Gothic"/>
              </a:rPr>
              <a:t>NEAR
POST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70904" y="2700720"/>
            <a:ext cx="27994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b="1" i="0" dirty="0">
                <a:solidFill>
                  <a:srgbClr val="FFFFFF"/>
                </a:solidFill>
                <a:latin typeface="Century Gothic"/>
              </a:rPr>
              <a:t>ZONE 1 — NEAR POST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17674" y="3093735"/>
            <a:ext cx="8897112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950" b="1" i="0" dirty="0">
                <a:solidFill>
                  <a:schemeClr val="bg1"/>
                </a:solidFill>
                <a:latin typeface="Century Gothic"/>
              </a:rPr>
              <a:t>ATTACK AGGRESSIVELY  •  TAKE AT HIGHEST POINT  •  STRONG HANDS  •  NO HESITATION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45856" y="3510112"/>
            <a:ext cx="8897112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200" b="1" i="1" dirty="0">
                <a:solidFill>
                  <a:srgbClr val="FF8C00"/>
                </a:solidFill>
                <a:latin typeface="Century Gothic"/>
              </a:rPr>
              <a:t>“THIS IS YOUR BALL — OWN IT”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82395" y="5532120"/>
            <a:ext cx="1554480" cy="73152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150" b="1">
                <a:solidFill>
                  <a:srgbClr val="FFFFFF"/>
                </a:solidFill>
                <a:latin typeface="Century Gothic"/>
              </a:rPr>
              <a:t>SITUATION</a:t>
            </a:r>
          </a:p>
        </p:txBody>
      </p:sp>
      <p:cxnSp>
        <p:nvCxnSpPr>
          <p:cNvPr id="22" name="Connector 21"/>
          <p:cNvCxnSpPr/>
          <p:nvPr/>
        </p:nvCxnSpPr>
        <p:spPr>
          <a:xfrm>
            <a:off x="2464308" y="5897880"/>
            <a:ext cx="608076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099815" y="5532120"/>
            <a:ext cx="1554480" cy="73152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150" b="1">
                <a:solidFill>
                  <a:srgbClr val="FFFFFF"/>
                </a:solidFill>
                <a:latin typeface="Century Gothic"/>
              </a:rPr>
              <a:t>ASSESSMENT</a:t>
            </a:r>
          </a:p>
        </p:txBody>
      </p:sp>
      <p:cxnSp>
        <p:nvCxnSpPr>
          <p:cNvPr id="24" name="Connector 23"/>
          <p:cNvCxnSpPr/>
          <p:nvPr/>
        </p:nvCxnSpPr>
        <p:spPr>
          <a:xfrm>
            <a:off x="4681728" y="5897880"/>
            <a:ext cx="608076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317236" y="5532120"/>
            <a:ext cx="1554480" cy="73152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150" b="1">
                <a:solidFill>
                  <a:srgbClr val="FFFFFF"/>
                </a:solidFill>
                <a:latin typeface="Century Gothic"/>
              </a:rPr>
              <a:t>MOVEMENT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6899148" y="5897880"/>
            <a:ext cx="608075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534655" y="5532120"/>
            <a:ext cx="1554480" cy="73152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150" b="1">
                <a:solidFill>
                  <a:srgbClr val="FFFFFF"/>
                </a:solidFill>
                <a:latin typeface="Century Gothic"/>
              </a:rPr>
              <a:t>STANCE</a:t>
            </a:r>
          </a:p>
        </p:txBody>
      </p:sp>
      <p:cxnSp>
        <p:nvCxnSpPr>
          <p:cNvPr id="28" name="Connector 27"/>
          <p:cNvCxnSpPr/>
          <p:nvPr/>
        </p:nvCxnSpPr>
        <p:spPr>
          <a:xfrm>
            <a:off x="9116567" y="5897880"/>
            <a:ext cx="608076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9752076" y="5532120"/>
            <a:ext cx="1554480" cy="73152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150" b="1">
                <a:solidFill>
                  <a:srgbClr val="FFFFFF"/>
                </a:solidFill>
                <a:latin typeface="Century Gothic"/>
              </a:rPr>
              <a:t>ACTION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68680" y="164592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1" i="0" dirty="0">
                <a:solidFill>
                  <a:schemeClr val="bg1"/>
                </a:solidFill>
                <a:latin typeface="Century Gothic"/>
              </a:rPr>
              <a:t>JUST4GK  •  CROSS ZONES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C3BDF76-DA74-4372-385C-557870E97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12" y="4056203"/>
            <a:ext cx="2109075" cy="14060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7F0EAF3-0614-3A4A-AC51-8568BDFBC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 flipV="1">
            <a:off x="318920" y="2707398"/>
            <a:ext cx="331170" cy="3284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occer Field Background">
            <a:extLst>
              <a:ext uri="{FF2B5EF4-FFF2-40B4-BE49-F238E27FC236}">
                <a16:creationId xmlns:a16="http://schemas.microsoft.com/office/drawing/2014/main" id="{DD7470FB-F305-67A7-C6AB-4E09B5B291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13" b="7813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ACA56AC-D37F-8D72-6AED-78843BD3BA08}"/>
              </a:ext>
            </a:extLst>
          </p:cNvPr>
          <p:cNvCxnSpPr>
            <a:cxnSpLocks/>
          </p:cNvCxnSpPr>
          <p:nvPr/>
        </p:nvCxnSpPr>
        <p:spPr>
          <a:xfrm flipV="1">
            <a:off x="756557" y="1665514"/>
            <a:ext cx="5252357" cy="107768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368763" y="944577"/>
            <a:ext cx="3369130" cy="188049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B31540C-82CD-FCF0-DDC4-9AF9244375F8}"/>
              </a:ext>
            </a:extLst>
          </p:cNvPr>
          <p:cNvGrpSpPr/>
          <p:nvPr/>
        </p:nvGrpSpPr>
        <p:grpSpPr>
          <a:xfrm>
            <a:off x="5162659" y="2800238"/>
            <a:ext cx="1736489" cy="1436782"/>
            <a:chOff x="179764" y="716283"/>
            <a:chExt cx="2697480" cy="2651760"/>
          </a:xfrm>
        </p:grpSpPr>
        <p:sp>
          <p:nvSpPr>
            <p:cNvPr id="4" name="Rectangle 3"/>
            <p:cNvSpPr/>
            <p:nvPr/>
          </p:nvSpPr>
          <p:spPr>
            <a:xfrm>
              <a:off x="179764" y="716283"/>
              <a:ext cx="2697480" cy="2651760"/>
            </a:xfrm>
            <a:prstGeom prst="rect">
              <a:avLst/>
            </a:prstGeom>
            <a:solidFill>
              <a:srgbClr val="555555">
                <a:alpha val="18000"/>
              </a:srgbClr>
            </a:solidFill>
            <a:ln w="19050">
              <a:solidFill>
                <a:srgbClr val="BBBB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2608" y="841248"/>
              <a:ext cx="2514600" cy="596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sz="1500" b="1" i="0" dirty="0">
                  <a:solidFill>
                    <a:srgbClr val="FFFFFF"/>
                  </a:solidFill>
                  <a:latin typeface="Century Gothic"/>
                </a:rPr>
                <a:t>SUPPORT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2608" y="1417319"/>
              <a:ext cx="2487168" cy="12496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sz="950" b="1" i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Century Gothic"/>
                </a:rPr>
                <a:t>COMMANDING THE BOX
THROUGH POSITIONING,
COMMUNICATION AND
DECISIVE ACTION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A67123A-EB49-0A2D-2F10-675447898CB6}"/>
              </a:ext>
            </a:extLst>
          </p:cNvPr>
          <p:cNvGrpSpPr/>
          <p:nvPr/>
        </p:nvGrpSpPr>
        <p:grpSpPr>
          <a:xfrm>
            <a:off x="4928744" y="898158"/>
            <a:ext cx="2249168" cy="1890761"/>
            <a:chOff x="3063240" y="548640"/>
            <a:chExt cx="3840480" cy="3347092"/>
          </a:xfrm>
        </p:grpSpPr>
        <p:sp>
          <p:nvSpPr>
            <p:cNvPr id="8" name="Rectangle 7"/>
            <p:cNvSpPr/>
            <p:nvPr/>
          </p:nvSpPr>
          <p:spPr>
            <a:xfrm>
              <a:off x="3063240" y="548640"/>
              <a:ext cx="3840480" cy="3347092"/>
            </a:xfrm>
            <a:prstGeom prst="rect">
              <a:avLst/>
            </a:prstGeom>
            <a:solidFill>
              <a:srgbClr val="1E90FF">
                <a:alpha val="20000"/>
              </a:srgbClr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82112" y="612648"/>
              <a:ext cx="3657600" cy="62179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l"/>
              <a:r>
                <a:rPr sz="1550" b="1" i="0">
                  <a:solidFill>
                    <a:srgbClr val="FFFFFF"/>
                  </a:solidFill>
                  <a:latin typeface="Century Gothic"/>
                </a:rPr>
                <a:t>ZONE 2 — CENTRAL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82112" y="1252728"/>
              <a:ext cx="3566160" cy="4572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82112" y="1344168"/>
              <a:ext cx="3611880" cy="77724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l"/>
              <a:r>
                <a:rPr sz="1250" b="0" i="0">
                  <a:solidFill>
                    <a:srgbClr val="FFFFFF"/>
                  </a:solidFill>
                  <a:latin typeface="Century Gothic"/>
                </a:rPr>
                <a:t>BALL DELIVERED TO
THE 6-YARD BOX AREA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82111" y="2212847"/>
              <a:ext cx="3611880" cy="122805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sz="1150" b="1" i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Century Gothic"/>
                </a:rPr>
                <a:t>EFFECTIVE ACTIONS TO COMMAND
THE BOX AND MAKE THE RIGHT CALL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8778240" y="384048"/>
            <a:ext cx="2926080" cy="2926080"/>
          </a:xfrm>
          <a:prstGeom prst="ellipse">
            <a:avLst/>
          </a:prstGeom>
          <a:solidFill>
            <a:srgbClr val="1E90FF">
              <a:alpha val="12000"/>
            </a:srgbClr>
          </a:solidFill>
          <a:ln w="6350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Oval 13"/>
          <p:cNvSpPr/>
          <p:nvPr/>
        </p:nvSpPr>
        <p:spPr>
          <a:xfrm>
            <a:off x="9052560" y="658368"/>
            <a:ext cx="2377440" cy="2377440"/>
          </a:xfrm>
          <a:prstGeom prst="ellipse">
            <a:avLst/>
          </a:prstGeom>
          <a:solidFill>
            <a:schemeClr val="accent2">
              <a:alpha val="92000"/>
            </a:schemeClr>
          </a:solidFill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8778240" y="1005840"/>
            <a:ext cx="292608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3000" b="1" i="0">
                <a:solidFill>
                  <a:srgbClr val="FFFFFF"/>
                </a:solidFill>
                <a:latin typeface="Century Gothic"/>
              </a:rPr>
              <a:t>ZONE 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235440" y="1783080"/>
            <a:ext cx="2011680" cy="45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8778240" y="1874519"/>
            <a:ext cx="292608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b="1" i="0">
                <a:solidFill>
                  <a:srgbClr val="FFFFFF"/>
                </a:solidFill>
                <a:latin typeface="Century Gothic"/>
              </a:rPr>
              <a:t>CENTRAL
6-YD BOX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74695" y="4204650"/>
            <a:ext cx="7616952" cy="65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400" b="1" i="0" dirty="0">
                <a:solidFill>
                  <a:srgbClr val="FFFFFF"/>
                </a:solidFill>
                <a:latin typeface="Century Gothic"/>
              </a:rPr>
              <a:t>ZONE 2 — CENTRAL / 6-YARD BOX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45856" y="137952"/>
            <a:ext cx="8897112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950" b="1" i="0" dirty="0">
                <a:solidFill>
                  <a:schemeClr val="bg1"/>
                </a:solidFill>
                <a:latin typeface="Century Gothic"/>
              </a:rPr>
              <a:t>READ THE FLIGHT  •  COMMUNICATE "KEEPER!"  •  CATCH, PUNCH, OR HOLD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45856" y="4645152"/>
            <a:ext cx="88971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2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/>
              </a:rPr>
              <a:t>“CALL EARLY. COMMIT FULLY. NO MAN’S LAND KILLS KEEPERS.”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82395" y="5532120"/>
            <a:ext cx="1554480" cy="73152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150" b="1">
                <a:solidFill>
                  <a:srgbClr val="FFFFFF"/>
                </a:solidFill>
                <a:latin typeface="Century Gothic"/>
              </a:rPr>
              <a:t>SITUATION</a:t>
            </a:r>
          </a:p>
        </p:txBody>
      </p:sp>
      <p:cxnSp>
        <p:nvCxnSpPr>
          <p:cNvPr id="22" name="Connector 21"/>
          <p:cNvCxnSpPr/>
          <p:nvPr/>
        </p:nvCxnSpPr>
        <p:spPr>
          <a:xfrm>
            <a:off x="2464308" y="5897880"/>
            <a:ext cx="608076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099815" y="5532120"/>
            <a:ext cx="1554480" cy="73152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150" b="1">
                <a:solidFill>
                  <a:srgbClr val="FFFFFF"/>
                </a:solidFill>
                <a:latin typeface="Century Gothic"/>
              </a:rPr>
              <a:t>ASSESSMENT</a:t>
            </a:r>
          </a:p>
        </p:txBody>
      </p:sp>
      <p:cxnSp>
        <p:nvCxnSpPr>
          <p:cNvPr id="24" name="Connector 23"/>
          <p:cNvCxnSpPr/>
          <p:nvPr/>
        </p:nvCxnSpPr>
        <p:spPr>
          <a:xfrm>
            <a:off x="4681728" y="5897880"/>
            <a:ext cx="608076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317236" y="5532120"/>
            <a:ext cx="1554480" cy="73152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150" b="1">
                <a:solidFill>
                  <a:srgbClr val="FFFFFF"/>
                </a:solidFill>
                <a:latin typeface="Century Gothic"/>
              </a:rPr>
              <a:t>MOVEMENT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6899148" y="5897880"/>
            <a:ext cx="608075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534655" y="5532120"/>
            <a:ext cx="1554480" cy="73152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150" b="1">
                <a:solidFill>
                  <a:srgbClr val="FFFFFF"/>
                </a:solidFill>
                <a:latin typeface="Century Gothic"/>
              </a:rPr>
              <a:t>STANCE</a:t>
            </a:r>
          </a:p>
        </p:txBody>
      </p:sp>
      <p:cxnSp>
        <p:nvCxnSpPr>
          <p:cNvPr id="28" name="Connector 27"/>
          <p:cNvCxnSpPr/>
          <p:nvPr/>
        </p:nvCxnSpPr>
        <p:spPr>
          <a:xfrm>
            <a:off x="9116567" y="5897880"/>
            <a:ext cx="608076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9752076" y="5532120"/>
            <a:ext cx="1554480" cy="73152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150" b="1">
                <a:solidFill>
                  <a:srgbClr val="FFFFFF"/>
                </a:solidFill>
                <a:latin typeface="Century Gothic"/>
              </a:rPr>
              <a:t>ACTION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68680" y="164592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1" i="0" dirty="0">
                <a:solidFill>
                  <a:schemeClr val="bg1"/>
                </a:solidFill>
                <a:latin typeface="Century Gothic"/>
              </a:rPr>
              <a:t>JUST4GK  •  CROSS ZONES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EC0DB97-3CC5-8419-890E-F02497965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12" y="4056203"/>
            <a:ext cx="2109075" cy="1406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844AD7-00BC-E66E-45C5-45F3226F4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 flipV="1">
            <a:off x="364812" y="2641014"/>
            <a:ext cx="331170" cy="3284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occer Field Background">
            <a:extLst>
              <a:ext uri="{FF2B5EF4-FFF2-40B4-BE49-F238E27FC236}">
                <a16:creationId xmlns:a16="http://schemas.microsoft.com/office/drawing/2014/main" id="{20940149-03E6-A160-FE75-6527DDAC29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13" b="7813"/>
          <a:stretch>
            <a:fillRect/>
          </a:stretch>
        </p:blipFill>
        <p:spPr>
          <a:xfrm>
            <a:off x="6685" y="0"/>
            <a:ext cx="1218882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74733" y="929651"/>
            <a:ext cx="2463503" cy="229318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6E0CCCF-E485-25CA-17EC-7A3DAE116829}"/>
              </a:ext>
            </a:extLst>
          </p:cNvPr>
          <p:cNvCxnSpPr/>
          <p:nvPr/>
        </p:nvCxnSpPr>
        <p:spPr>
          <a:xfrm flipV="1">
            <a:off x="630935" y="1692729"/>
            <a:ext cx="6467793" cy="148045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FB0ACDE-274A-F56D-EE09-C7040E561D41}"/>
              </a:ext>
            </a:extLst>
          </p:cNvPr>
          <p:cNvGrpSpPr/>
          <p:nvPr/>
        </p:nvGrpSpPr>
        <p:grpSpPr>
          <a:xfrm>
            <a:off x="5090096" y="1106424"/>
            <a:ext cx="2008632" cy="1562100"/>
            <a:chOff x="201168" y="777240"/>
            <a:chExt cx="2697480" cy="2651760"/>
          </a:xfrm>
        </p:grpSpPr>
        <p:sp>
          <p:nvSpPr>
            <p:cNvPr id="4" name="Rectangle 3"/>
            <p:cNvSpPr/>
            <p:nvPr/>
          </p:nvSpPr>
          <p:spPr>
            <a:xfrm>
              <a:off x="201168" y="777240"/>
              <a:ext cx="2697480" cy="2651760"/>
            </a:xfrm>
            <a:prstGeom prst="rect">
              <a:avLst/>
            </a:prstGeom>
            <a:solidFill>
              <a:srgbClr val="555555">
                <a:alpha val="18000"/>
              </a:srgbClr>
            </a:solidFill>
            <a:ln w="19050">
              <a:solidFill>
                <a:srgbClr val="BBBB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2608" y="841248"/>
              <a:ext cx="2514601" cy="5485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sz="1500" b="1" i="0" dirty="0">
                  <a:solidFill>
                    <a:srgbClr val="FFFFFF"/>
                  </a:solidFill>
                  <a:latin typeface="Century Gothic"/>
                </a:rPr>
                <a:t>SUPPORT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92608" y="1335024"/>
              <a:ext cx="2423160" cy="45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2608" y="1417321"/>
              <a:ext cx="2487168" cy="16457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sz="950" b="1" i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Century Gothic"/>
                </a:rPr>
                <a:t>CONNECTING WITH THE
TEAM BY TRACKING THE BALL,
DECIDING AND COMMITTING
WITH FULL AUTHORITY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44A46E5-58B2-1BCC-9A3D-BFD813318365}"/>
              </a:ext>
            </a:extLst>
          </p:cNvPr>
          <p:cNvGrpSpPr/>
          <p:nvPr/>
        </p:nvGrpSpPr>
        <p:grpSpPr>
          <a:xfrm>
            <a:off x="7311715" y="921572"/>
            <a:ext cx="2389541" cy="1931804"/>
            <a:chOff x="3063240" y="548640"/>
            <a:chExt cx="3840480" cy="2841080"/>
          </a:xfrm>
        </p:grpSpPr>
        <p:sp>
          <p:nvSpPr>
            <p:cNvPr id="8" name="Rectangle 7"/>
            <p:cNvSpPr/>
            <p:nvPr/>
          </p:nvSpPr>
          <p:spPr>
            <a:xfrm>
              <a:off x="3063240" y="548640"/>
              <a:ext cx="3840480" cy="2834640"/>
            </a:xfrm>
            <a:prstGeom prst="rect">
              <a:avLst/>
            </a:prstGeom>
            <a:solidFill>
              <a:srgbClr val="32CD32">
                <a:alpha val="20000"/>
              </a:srgbClr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82112" y="612648"/>
              <a:ext cx="3657600" cy="62179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l"/>
              <a:r>
                <a:rPr sz="1550" b="1" i="0">
                  <a:solidFill>
                    <a:srgbClr val="FFFFFF"/>
                  </a:solidFill>
                  <a:latin typeface="Century Gothic"/>
                </a:rPr>
                <a:t>ZONE 3 — FAR POST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82112" y="1252728"/>
              <a:ext cx="3566160" cy="4572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82112" y="1344168"/>
              <a:ext cx="3611880" cy="77724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l"/>
              <a:r>
                <a:rPr sz="1250" b="0" i="0">
                  <a:solidFill>
                    <a:srgbClr val="FFFFFF"/>
                  </a:solidFill>
                  <a:latin typeface="Century Gothic"/>
                </a:rPr>
                <a:t>BALL DELIVERED TO
THE BACK POST AREA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82112" y="2212848"/>
              <a:ext cx="3611879" cy="117687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sz="1150" b="1" i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Century Gothic"/>
                </a:rPr>
                <a:t>EFFECTIVE ACTIONS TO TRACK
AND DEAL WITH FAR POST CROSSES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F792FCF-735E-21CF-7AF5-49CA9861B739}"/>
              </a:ext>
            </a:extLst>
          </p:cNvPr>
          <p:cNvGrpSpPr/>
          <p:nvPr/>
        </p:nvGrpSpPr>
        <p:grpSpPr>
          <a:xfrm>
            <a:off x="173735" y="164024"/>
            <a:ext cx="2926080" cy="2926080"/>
            <a:chOff x="8778240" y="384048"/>
            <a:chExt cx="2926080" cy="2926080"/>
          </a:xfrm>
        </p:grpSpPr>
        <p:sp>
          <p:nvSpPr>
            <p:cNvPr id="13" name="Oval 12"/>
            <p:cNvSpPr/>
            <p:nvPr/>
          </p:nvSpPr>
          <p:spPr>
            <a:xfrm>
              <a:off x="8778240" y="384048"/>
              <a:ext cx="2926080" cy="2926080"/>
            </a:xfrm>
            <a:prstGeom prst="ellipse">
              <a:avLst/>
            </a:prstGeom>
            <a:solidFill>
              <a:srgbClr val="32CD32">
                <a:alpha val="12000"/>
              </a:srgbClr>
            </a:solidFill>
            <a:ln w="635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9052560" y="658368"/>
              <a:ext cx="2377440" cy="2377440"/>
            </a:xfrm>
            <a:prstGeom prst="ellipse">
              <a:avLst/>
            </a:prstGeom>
            <a:solidFill>
              <a:schemeClr val="accent2">
                <a:alpha val="92000"/>
              </a:schemeClr>
            </a:solidFill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778240" y="1005840"/>
              <a:ext cx="2926080" cy="7315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sz="3000" b="1" i="0" dirty="0">
                  <a:solidFill>
                    <a:srgbClr val="FFFFFF"/>
                  </a:solidFill>
                  <a:latin typeface="Century Gothic"/>
                </a:rPr>
                <a:t>ZONE 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78240" y="1874519"/>
              <a:ext cx="2926080" cy="9144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sz="2000" b="1" i="0">
                  <a:solidFill>
                    <a:srgbClr val="FFFFFF"/>
                  </a:solidFill>
                  <a:latin typeface="Century Gothic"/>
                </a:rPr>
                <a:t>FAR
POST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709033" y="2845032"/>
            <a:ext cx="7616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b="1" i="0" dirty="0">
                <a:solidFill>
                  <a:srgbClr val="FFFFFF"/>
                </a:solidFill>
                <a:latin typeface="Century Gothic"/>
              </a:rPr>
              <a:t>ZONE 3 — FAR POST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45920" y="4069080"/>
            <a:ext cx="8897112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950" b="1" i="0" dirty="0">
                <a:solidFill>
                  <a:schemeClr val="bg1"/>
                </a:solidFill>
                <a:latin typeface="Century Gothic"/>
              </a:rPr>
              <a:t>TRACK LATERALLY  •  STAY ON TOES  •  COME WITH AUTHORITY  •  OR LEAVE 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45920" y="4588165"/>
            <a:ext cx="88971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200" b="1" i="1" dirty="0">
                <a:solidFill>
                  <a:schemeClr val="bg1"/>
                </a:solidFill>
                <a:latin typeface="Century Gothic"/>
              </a:rPr>
              <a:t>“TRACK, DECIDE, COMMIT — NEVER HALF MEASURES AT THE FAR POST.”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82395" y="5532120"/>
            <a:ext cx="1554480" cy="73152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150" b="1">
                <a:solidFill>
                  <a:srgbClr val="FFFFFF"/>
                </a:solidFill>
                <a:latin typeface="Century Gothic"/>
              </a:rPr>
              <a:t>SITUATION</a:t>
            </a:r>
          </a:p>
        </p:txBody>
      </p:sp>
      <p:cxnSp>
        <p:nvCxnSpPr>
          <p:cNvPr id="22" name="Connector 21"/>
          <p:cNvCxnSpPr/>
          <p:nvPr/>
        </p:nvCxnSpPr>
        <p:spPr>
          <a:xfrm>
            <a:off x="2464308" y="5897880"/>
            <a:ext cx="608076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099815" y="5532120"/>
            <a:ext cx="1554480" cy="73152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150" b="1">
                <a:solidFill>
                  <a:srgbClr val="FFFFFF"/>
                </a:solidFill>
                <a:latin typeface="Century Gothic"/>
              </a:rPr>
              <a:t>ASSESSMENT</a:t>
            </a:r>
          </a:p>
        </p:txBody>
      </p:sp>
      <p:cxnSp>
        <p:nvCxnSpPr>
          <p:cNvPr id="24" name="Connector 23"/>
          <p:cNvCxnSpPr/>
          <p:nvPr/>
        </p:nvCxnSpPr>
        <p:spPr>
          <a:xfrm>
            <a:off x="4681728" y="5897880"/>
            <a:ext cx="608076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317236" y="5532120"/>
            <a:ext cx="1554480" cy="73152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150" b="1">
                <a:solidFill>
                  <a:srgbClr val="FFFFFF"/>
                </a:solidFill>
                <a:latin typeface="Century Gothic"/>
              </a:rPr>
              <a:t>MOVEMENT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6899148" y="5897880"/>
            <a:ext cx="608075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534655" y="5532120"/>
            <a:ext cx="1554480" cy="73152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150" b="1">
                <a:solidFill>
                  <a:srgbClr val="FFFFFF"/>
                </a:solidFill>
                <a:latin typeface="Century Gothic"/>
              </a:rPr>
              <a:t>STANCE</a:t>
            </a:r>
          </a:p>
        </p:txBody>
      </p:sp>
      <p:cxnSp>
        <p:nvCxnSpPr>
          <p:cNvPr id="28" name="Connector 27"/>
          <p:cNvCxnSpPr/>
          <p:nvPr/>
        </p:nvCxnSpPr>
        <p:spPr>
          <a:xfrm>
            <a:off x="9116567" y="5897880"/>
            <a:ext cx="608076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9752076" y="5532120"/>
            <a:ext cx="1554480" cy="73152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150" b="1">
                <a:solidFill>
                  <a:srgbClr val="FFFFFF"/>
                </a:solidFill>
                <a:latin typeface="Century Gothic"/>
              </a:rPr>
              <a:t>ACTION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16825" y="588838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1" i="0" dirty="0">
                <a:solidFill>
                  <a:schemeClr val="bg1"/>
                </a:solidFill>
                <a:latin typeface="Century Gothic"/>
              </a:rPr>
              <a:t>JUST4GK  •  CROSS ZONES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0935" y="1491356"/>
            <a:ext cx="2011680" cy="45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1506C4D-E5F3-960B-DAE5-6C1F97DC0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075" y="4041035"/>
            <a:ext cx="2109075" cy="14060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544FFDD-79EA-F31B-7BA7-A140A0C4B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 flipV="1">
            <a:off x="236750" y="3100590"/>
            <a:ext cx="331170" cy="3284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occer Field Background"/>
          <p:cNvPicPr>
            <a:picLocks noChangeAspect="1"/>
          </p:cNvPicPr>
          <p:nvPr/>
        </p:nvPicPr>
        <p:blipFill>
          <a:blip r:embed="rId2"/>
          <a:srcRect t="7813" b="7813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4FEA8DB1-8402-0BA1-C82C-B38C69415F65}"/>
              </a:ext>
            </a:extLst>
          </p:cNvPr>
          <p:cNvGrpSpPr/>
          <p:nvPr/>
        </p:nvGrpSpPr>
        <p:grpSpPr>
          <a:xfrm>
            <a:off x="3334339" y="2247055"/>
            <a:ext cx="1554480" cy="1433433"/>
            <a:chOff x="201168" y="777240"/>
            <a:chExt cx="2697480" cy="2651760"/>
          </a:xfrm>
        </p:grpSpPr>
        <p:sp>
          <p:nvSpPr>
            <p:cNvPr id="4" name="Rectangle 3"/>
            <p:cNvSpPr/>
            <p:nvPr/>
          </p:nvSpPr>
          <p:spPr>
            <a:xfrm>
              <a:off x="201168" y="777240"/>
              <a:ext cx="2697480" cy="2651760"/>
            </a:xfrm>
            <a:prstGeom prst="rect">
              <a:avLst/>
            </a:prstGeom>
            <a:solidFill>
              <a:srgbClr val="555555">
                <a:alpha val="18000"/>
              </a:srgbClr>
            </a:solidFill>
            <a:ln w="19050">
              <a:solidFill>
                <a:srgbClr val="BBBB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2608" y="841248"/>
              <a:ext cx="2514600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sz="1500" b="1" i="0" dirty="0">
                  <a:solidFill>
                    <a:srgbClr val="FFFFFF"/>
                  </a:solidFill>
                  <a:latin typeface="Century Gothic"/>
                </a:rPr>
                <a:t>SUPPORT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92608" y="1335024"/>
              <a:ext cx="2423160" cy="45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2608" y="1417320"/>
              <a:ext cx="2487168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sz="950" b="1" i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Century Gothic"/>
                </a:rPr>
                <a:t>STAYING HOME AND
SUPPORTING THE TEAM
THROUGH POSITIONING
AND READINESS TO SAVE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2128306-8216-83CB-2BB2-B6C0F7D42390}"/>
              </a:ext>
            </a:extLst>
          </p:cNvPr>
          <p:cNvCxnSpPr>
            <a:cxnSpLocks/>
          </p:cNvCxnSpPr>
          <p:nvPr/>
        </p:nvCxnSpPr>
        <p:spPr>
          <a:xfrm>
            <a:off x="1307243" y="1360714"/>
            <a:ext cx="4787169" cy="1095631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25D9359-A5A4-2D8A-4C57-E3A06275CF2B}"/>
              </a:ext>
            </a:extLst>
          </p:cNvPr>
          <p:cNvGrpSpPr/>
          <p:nvPr/>
        </p:nvGrpSpPr>
        <p:grpSpPr>
          <a:xfrm>
            <a:off x="4985766" y="1560694"/>
            <a:ext cx="2183674" cy="2130551"/>
            <a:chOff x="3063240" y="548640"/>
            <a:chExt cx="3840480" cy="2834640"/>
          </a:xfrm>
        </p:grpSpPr>
        <p:sp>
          <p:nvSpPr>
            <p:cNvPr id="8" name="Rectangle 7"/>
            <p:cNvSpPr/>
            <p:nvPr/>
          </p:nvSpPr>
          <p:spPr>
            <a:xfrm>
              <a:off x="3063240" y="548640"/>
              <a:ext cx="3840480" cy="283464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19050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82112" y="612648"/>
              <a:ext cx="3657600" cy="62179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l"/>
              <a:r>
                <a:rPr sz="1550" b="1" i="0">
                  <a:solidFill>
                    <a:srgbClr val="FFFFFF"/>
                  </a:solidFill>
                  <a:latin typeface="Century Gothic"/>
                </a:rPr>
                <a:t>ZONE 4 — CUTBACK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82112" y="1252728"/>
              <a:ext cx="3566160" cy="4572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82112" y="1344168"/>
              <a:ext cx="3611880" cy="77724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l"/>
              <a:r>
                <a:rPr sz="1250" b="0" i="0" dirty="0">
                  <a:solidFill>
                    <a:srgbClr val="FFFFFF"/>
                  </a:solidFill>
                  <a:latin typeface="Century Gothic"/>
                </a:rPr>
                <a:t>BALL PLAYED BACK TO
THE PENALTY SPOT AREA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82112" y="2212849"/>
              <a:ext cx="3611879" cy="106467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sz="1150" b="1" i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Century Gothic"/>
                </a:rPr>
                <a:t>EFFECTIVE ACTIONS TO DEAL WITH
CUTBACKS AND SECOND-BALL SITUATIONS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8778240" y="384048"/>
            <a:ext cx="2926080" cy="2926080"/>
          </a:xfrm>
          <a:prstGeom prst="ellipse">
            <a:avLst/>
          </a:prstGeom>
          <a:solidFill>
            <a:srgbClr val="9932CC">
              <a:alpha val="12000"/>
            </a:srgbClr>
          </a:solidFill>
          <a:ln w="6350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Oval 13"/>
          <p:cNvSpPr/>
          <p:nvPr/>
        </p:nvSpPr>
        <p:spPr>
          <a:xfrm>
            <a:off x="9052560" y="658368"/>
            <a:ext cx="2377440" cy="2377440"/>
          </a:xfrm>
          <a:prstGeom prst="ellipse">
            <a:avLst/>
          </a:prstGeom>
          <a:solidFill>
            <a:schemeClr val="accent2">
              <a:alpha val="92000"/>
            </a:schemeClr>
          </a:solidFill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8778240" y="1005840"/>
            <a:ext cx="292608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3000" b="1" i="0">
                <a:solidFill>
                  <a:srgbClr val="FFFFFF"/>
                </a:solidFill>
                <a:latin typeface="Century Gothic"/>
              </a:rPr>
              <a:t>ZONE 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235440" y="1783080"/>
            <a:ext cx="2011680" cy="45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8778240" y="1874519"/>
            <a:ext cx="292608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b="1" i="0">
                <a:solidFill>
                  <a:srgbClr val="FFFFFF"/>
                </a:solidFill>
                <a:latin typeface="Century Gothic"/>
              </a:rPr>
              <a:t>CUTBACK
SECOND BALL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24634" y="3756763"/>
            <a:ext cx="3238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400" b="1" i="0" dirty="0">
                <a:solidFill>
                  <a:srgbClr val="FFFFFF"/>
                </a:solidFill>
                <a:latin typeface="Century Gothic"/>
              </a:rPr>
              <a:t>ZONE 4 — </a:t>
            </a:r>
            <a:r>
              <a:rPr sz="2000" b="1" i="0" dirty="0">
                <a:solidFill>
                  <a:srgbClr val="FFFFFF"/>
                </a:solidFill>
                <a:latin typeface="Century Gothic"/>
              </a:rPr>
              <a:t>CUTBACK</a:t>
            </a:r>
            <a:endParaRPr sz="2400" b="1" i="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5700" y="4667603"/>
            <a:ext cx="4448619" cy="246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950" b="1" i="0" dirty="0">
                <a:solidFill>
                  <a:schemeClr val="bg1"/>
                </a:solidFill>
                <a:latin typeface="Century Gothic"/>
              </a:rPr>
              <a:t>STAY HOME  •  READ THE CUT  •  RESET STANCE  •  EXPECT THE SHOT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11579" y="4162969"/>
            <a:ext cx="39656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200" b="1" i="1" dirty="0">
                <a:solidFill>
                  <a:schemeClr val="bg1"/>
                </a:solidFill>
                <a:latin typeface="Century Gothic"/>
              </a:rPr>
              <a:t>“READ THE CUT — RESET BEFORE THE SHOT ARRIVES.”</a:t>
            </a:r>
          </a:p>
        </p:txBody>
      </p:sp>
      <p:cxnSp>
        <p:nvCxnSpPr>
          <p:cNvPr id="22" name="Connector 21"/>
          <p:cNvCxnSpPr/>
          <p:nvPr/>
        </p:nvCxnSpPr>
        <p:spPr>
          <a:xfrm>
            <a:off x="2473887" y="5897880"/>
            <a:ext cx="608076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nector 23"/>
          <p:cNvCxnSpPr/>
          <p:nvPr/>
        </p:nvCxnSpPr>
        <p:spPr>
          <a:xfrm>
            <a:off x="4681728" y="5897880"/>
            <a:ext cx="608076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nector 25"/>
          <p:cNvCxnSpPr/>
          <p:nvPr/>
        </p:nvCxnSpPr>
        <p:spPr>
          <a:xfrm>
            <a:off x="6899148" y="5897880"/>
            <a:ext cx="608075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>
            <a:off x="9116567" y="5897880"/>
            <a:ext cx="608076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6C81DD4-1572-7B48-7425-20013179B396}"/>
              </a:ext>
            </a:extLst>
          </p:cNvPr>
          <p:cNvGrpSpPr/>
          <p:nvPr/>
        </p:nvGrpSpPr>
        <p:grpSpPr>
          <a:xfrm>
            <a:off x="882395" y="5532120"/>
            <a:ext cx="10424161" cy="731520"/>
            <a:chOff x="882395" y="5532120"/>
            <a:chExt cx="10424161" cy="731520"/>
          </a:xfrm>
        </p:grpSpPr>
        <p:sp>
          <p:nvSpPr>
            <p:cNvPr id="21" name="Rounded Rectangle 20"/>
            <p:cNvSpPr/>
            <p:nvPr/>
          </p:nvSpPr>
          <p:spPr>
            <a:xfrm>
              <a:off x="882395" y="5532120"/>
              <a:ext cx="1554480" cy="731520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sz="1150" b="1">
                  <a:solidFill>
                    <a:srgbClr val="FFFFFF"/>
                  </a:solidFill>
                  <a:latin typeface="Century Gothic"/>
                </a:rPr>
                <a:t>SITUATION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099815" y="5532120"/>
              <a:ext cx="1554480" cy="731520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sz="1150" b="1">
                  <a:solidFill>
                    <a:srgbClr val="FFFFFF"/>
                  </a:solidFill>
                  <a:latin typeface="Century Gothic"/>
                </a:rPr>
                <a:t>ASSESSMENT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317236" y="5532120"/>
              <a:ext cx="1554480" cy="731520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sz="1150" b="1">
                  <a:solidFill>
                    <a:srgbClr val="FFFFFF"/>
                  </a:solidFill>
                  <a:latin typeface="Century Gothic"/>
                </a:rPr>
                <a:t>MOVEMENT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534655" y="5532120"/>
              <a:ext cx="1554480" cy="731520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sz="1150" b="1">
                  <a:solidFill>
                    <a:srgbClr val="FFFFFF"/>
                  </a:solidFill>
                  <a:latin typeface="Century Gothic"/>
                </a:rPr>
                <a:t>STANCE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9752076" y="5532120"/>
              <a:ext cx="1554480" cy="731520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sz="1150" b="1">
                  <a:solidFill>
                    <a:srgbClr val="FFFFFF"/>
                  </a:solidFill>
                  <a:latin typeface="Century Gothic"/>
                </a:rPr>
                <a:t>ACTION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68680" y="164592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1" i="0" dirty="0">
                <a:solidFill>
                  <a:schemeClr val="bg1"/>
                </a:solidFill>
                <a:latin typeface="Century Gothic"/>
              </a:rPr>
              <a:t>JUST4GK  •  CROSS ZONES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F77C2BC-A07D-E1E9-052E-AA9AB4C53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12" y="4056203"/>
            <a:ext cx="2109075" cy="1406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4CA94D-2F58-163F-37F7-756A319CD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 flipV="1">
            <a:off x="976073" y="1157034"/>
            <a:ext cx="331170" cy="3284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345</Words>
  <Application>Microsoft Office PowerPoint</Application>
  <PresentationFormat>Custom</PresentationFormat>
  <Paragraphs>64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Jerimy Sanford</cp:lastModifiedBy>
  <cp:revision>3</cp:revision>
  <dcterms:created xsi:type="dcterms:W3CDTF">2013-01-27T09:14:16Z</dcterms:created>
  <dcterms:modified xsi:type="dcterms:W3CDTF">2026-05-11T04:47:07Z</dcterms:modified>
  <cp:category/>
</cp:coreProperties>
</file>