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49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80EF3-1113-9E7B-906C-C65BD0E30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E7E38F-D19C-A0E2-462C-AC711B2597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4AF6F-BDCE-246A-5636-7DC10D988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C5364-355F-48CE-BD1F-C1855223634E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28D6F-D4C9-9DB8-F9D1-AFACDCAF9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3DCE6C-6FFC-625A-C821-633F55A82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92A8A-42DE-4E54-8A7C-DFCA2C4DD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89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6CCEB-EABA-82E9-0333-964B4A46C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33B371-46CC-7319-8228-A6DBC040A6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A93AA-1BCB-D155-A0BF-7F179B9E1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C5364-355F-48CE-BD1F-C1855223634E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CECD3-620C-0595-41F8-7623ECED8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EA1C4-CAC0-8521-71E3-52E20938F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92A8A-42DE-4E54-8A7C-DFCA2C4DD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73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1570D5-2268-FF10-BDEB-E4F40C6C10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5993DF-1045-C162-AD87-7B5CB23A3A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4B634-6AE5-99CD-D9B8-D1715CD3C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C5364-355F-48CE-BD1F-C1855223634E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D7B643-C111-EA3E-4590-7A8A2C5C3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9681C-2776-0558-BDEA-472454F6F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92A8A-42DE-4E54-8A7C-DFCA2C4DD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38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A311A-DCB6-70F9-3549-698038847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ACA43-2076-9B43-9F5C-EAC915F2D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EA279-A507-7478-CD4F-2B3EA5633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C5364-355F-48CE-BD1F-C1855223634E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5F405-4478-186F-ACD6-C4D67DA2B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08E1F-1E2C-831D-D8C1-4258C91F5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92A8A-42DE-4E54-8A7C-DFCA2C4DD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40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F74DB-DF06-C634-626C-903B45EE6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527E8-3865-C320-3E0E-927490284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DA1B2-0A84-06CE-C693-E612C1F21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C5364-355F-48CE-BD1F-C1855223634E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8B2FE-6F31-8315-D0B5-6F51AAD5E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1173A-6F52-79D8-DE9F-BCE52DA80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92A8A-42DE-4E54-8A7C-DFCA2C4DD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835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5FF7D-ACE8-2B04-3200-1150E0606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01E39-CAE7-61F2-10D2-12F4152ABB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2226FE-FD57-DCB4-A1C5-6444507C0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C61370-C31F-8D86-F446-2A473309E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C5364-355F-48CE-BD1F-C1855223634E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1740D-4EA0-9201-BCFC-917716181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7376E-0D13-BB0B-2F02-FD6764856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92A8A-42DE-4E54-8A7C-DFCA2C4DD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955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9F9C7-EB0F-777B-6896-908F3827F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B5668-B735-91A6-7C5C-3B615773F4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E2EDC7-428E-85FC-56D8-7617D918AD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3FB813-F3E1-1A45-2AB6-35A36F5DDD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075E75-56FA-DA6E-CD64-25451538E2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087DDB-8986-8642-C38F-6C4E1C0F9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C5364-355F-48CE-BD1F-C1855223634E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11CDEB-D5F8-4B6D-726F-BCA412BC6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677AB1-E6CD-C3AD-81D8-F6BAD3E0A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92A8A-42DE-4E54-8A7C-DFCA2C4DD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92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B88C4-8E6E-627E-3AA7-07DA762CE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B8F8F8-8ED2-7E9B-DDDD-94DB42F50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C5364-355F-48CE-BD1F-C1855223634E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88FCA9-E11D-6900-4BE0-708F08104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0F9890-95DD-8798-3C10-FEFF6DE61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92A8A-42DE-4E54-8A7C-DFCA2C4DD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25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AABC41-9768-6C5F-8383-D5FC4678A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C5364-355F-48CE-BD1F-C1855223634E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E33999-9672-CA0B-7912-26A207868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34D79B-B389-C181-5ECC-1C7EBE9C4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92A8A-42DE-4E54-8A7C-DFCA2C4DD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719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5EFC2-5D3A-6CB3-331F-1A3B46E39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8A099-2071-B31B-05F3-1ADE9CBB0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C99662-8934-B565-08F0-376FE9D463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FCDCCC-2B87-6DE3-545E-9A89C7DB1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C5364-355F-48CE-BD1F-C1855223634E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1EB8C8-2A02-72C9-EC55-7D1DBB20D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32253D-6753-488F-1710-24117CE03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92A8A-42DE-4E54-8A7C-DFCA2C4DD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61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FA81F-06F4-E0FD-8CD9-48D0D9804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13A44A-DED7-BD44-759E-7A66287621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CC72A6-F4C8-C99A-50B3-4590165665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AE4498-4E4C-2D71-6467-60CCABF72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C5364-355F-48CE-BD1F-C1855223634E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804103-002D-10CC-F400-943438A0A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5E3D9B-E3F2-53D3-731B-4BBCE3DCB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92A8A-42DE-4E54-8A7C-DFCA2C4DD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59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E01A3B-BC19-7AB7-E6CF-7E822E942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798E20-DC03-A16A-7E7B-6645DAB7F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ACD775-28F3-77BD-ABE1-EC1BD2ADA8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B3C5364-355F-48CE-BD1F-C1855223634E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90449-7897-96AE-FD23-FC2B5A9513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395B2-2223-5E1C-18D4-337720987B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4292A8A-42DE-4E54-8A7C-DFCA2C4DD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74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-up of a goal setting&#10;&#10;Description automatically generated">
            <a:extLst>
              <a:ext uri="{FF2B5EF4-FFF2-40B4-BE49-F238E27FC236}">
                <a16:creationId xmlns:a16="http://schemas.microsoft.com/office/drawing/2014/main" id="{D36757C3-C339-3AB4-8E6A-69ECC8D362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945146" cy="6858000"/>
          </a:xfrm>
          <a:prstGeom prst="rect">
            <a:avLst/>
          </a:prstGeom>
        </p:spPr>
      </p:pic>
      <p:pic>
        <p:nvPicPr>
          <p:cNvPr id="7" name="Picture 6" descr="A close-up of a goal setting&#10;&#10;Description automatically generated">
            <a:extLst>
              <a:ext uri="{FF2B5EF4-FFF2-40B4-BE49-F238E27FC236}">
                <a16:creationId xmlns:a16="http://schemas.microsoft.com/office/drawing/2014/main" id="{A420FA68-8BD6-BAD5-7501-190011D116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709" y="0"/>
            <a:ext cx="3945146" cy="6858000"/>
          </a:xfrm>
          <a:prstGeom prst="rect">
            <a:avLst/>
          </a:prstGeom>
        </p:spPr>
      </p:pic>
      <p:pic>
        <p:nvPicPr>
          <p:cNvPr id="9" name="Picture 8" descr="A close-up of a letter&#10;&#10;Description automatically generated">
            <a:extLst>
              <a:ext uri="{FF2B5EF4-FFF2-40B4-BE49-F238E27FC236}">
                <a16:creationId xmlns:a16="http://schemas.microsoft.com/office/drawing/2014/main" id="{58ED056F-D493-E7A1-F592-6188E74BB6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9821" y="0"/>
            <a:ext cx="36821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256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Jerimy Sanford</dc:creator>
  <cp:lastModifiedBy>Jerimy Sanford</cp:lastModifiedBy>
  <cp:revision>1</cp:revision>
  <dcterms:created xsi:type="dcterms:W3CDTF">2024-03-23T18:23:34Z</dcterms:created>
  <dcterms:modified xsi:type="dcterms:W3CDTF">2024-03-23T18:27:27Z</dcterms:modified>
</cp:coreProperties>
</file>