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6" d="100"/>
          <a:sy n="56" d="100"/>
        </p:scale>
        <p:origin x="2022" y="-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2573869"/>
            <a:ext cx="4965726" cy="591925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8493120"/>
            <a:ext cx="4965726" cy="153141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8534377"/>
            <a:ext cx="4965725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1219200"/>
            <a:ext cx="4965726" cy="647229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9541911"/>
            <a:ext cx="4965725" cy="87771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6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573867"/>
            <a:ext cx="4965726" cy="352213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6502400"/>
            <a:ext cx="4965726" cy="41994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2573867"/>
            <a:ext cx="4500787" cy="413044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6704310"/>
            <a:ext cx="4095869" cy="6083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734501"/>
            <a:ext cx="4965726" cy="29802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423" y="1726673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4646734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8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554135"/>
            <a:ext cx="4965727" cy="293898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8493122"/>
            <a:ext cx="4965726" cy="15296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3522133"/>
            <a:ext cx="165804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4741334"/>
            <a:ext cx="1647063" cy="63810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3522133"/>
            <a:ext cx="1652066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4741334"/>
            <a:ext cx="1658003" cy="63810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3522133"/>
            <a:ext cx="164974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4741334"/>
            <a:ext cx="1649744" cy="63810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793067"/>
            <a:ext cx="0" cy="70442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793067"/>
            <a:ext cx="0" cy="70522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6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7557243"/>
            <a:ext cx="1654209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3928534"/>
            <a:ext cx="1654209" cy="2709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8581711"/>
            <a:ext cx="1654209" cy="11718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7557243"/>
            <a:ext cx="1648850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3928534"/>
            <a:ext cx="1648850" cy="2709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8581709"/>
            <a:ext cx="1651034" cy="11718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7557243"/>
            <a:ext cx="164974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3928534"/>
            <a:ext cx="1649744" cy="2709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8581706"/>
            <a:ext cx="1651928" cy="11718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3793067"/>
            <a:ext cx="0" cy="70442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3793067"/>
            <a:ext cx="0" cy="70522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2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764826"/>
            <a:ext cx="986095" cy="1035755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374587"/>
            <a:ext cx="4176609" cy="97477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5087528"/>
            <a:ext cx="4965725" cy="34055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8493122"/>
            <a:ext cx="4965726" cy="15296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3663247"/>
            <a:ext cx="2473585" cy="745913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3655277"/>
            <a:ext cx="2473586" cy="746710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3386667"/>
            <a:ext cx="247358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4470400"/>
            <a:ext cx="2473585" cy="66519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3386667"/>
            <a:ext cx="2473585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4470400"/>
            <a:ext cx="2473585" cy="66519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573867"/>
            <a:ext cx="1913597" cy="2573867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2573867"/>
            <a:ext cx="2923510" cy="812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563167"/>
            <a:ext cx="1913597" cy="51477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3296341"/>
            <a:ext cx="2865506" cy="2799659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2032000"/>
            <a:ext cx="1800694" cy="812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6502400"/>
            <a:ext cx="2861046" cy="2438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980267"/>
            <a:ext cx="2114550" cy="50122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812800"/>
            <a:ext cx="1200150" cy="2844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10837333"/>
            <a:ext cx="742950" cy="17610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4741333"/>
            <a:ext cx="3143250" cy="74506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5147733"/>
            <a:ext cx="1771650" cy="41994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804832"/>
            <a:ext cx="5291535" cy="2489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3649645"/>
            <a:ext cx="5033741" cy="745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112184" y="3368655"/>
            <a:ext cx="1761065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3A0A25-41BB-4D4C-BA6A-B459952A5A7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691496" y="5919054"/>
            <a:ext cx="6861858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525754"/>
            <a:ext cx="471610" cy="1364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4815-92AB-4F4A-A4B1-772E5026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43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746106"/>
            <a:ext cx="2270819" cy="7445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5141950"/>
            <a:ext cx="856356" cy="42052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2569" y="2980266"/>
            <a:ext cx="1585912" cy="50122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4499669" y="0"/>
            <a:ext cx="901905" cy="2029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4840806" y="10837333"/>
            <a:ext cx="558975" cy="13546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0"/>
            <a:ext cx="385762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319" y="853440"/>
            <a:ext cx="6321361" cy="1048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yramid of objects with text&#10;&#10;Description automatically generated">
            <a:extLst>
              <a:ext uri="{FF2B5EF4-FFF2-40B4-BE49-F238E27FC236}">
                <a16:creationId xmlns:a16="http://schemas.microsoft.com/office/drawing/2014/main" id="{C772ECB4-3DD3-DACA-4299-F26647D921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125709"/>
            <a:ext cx="6134099" cy="794058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0"/>
            <a:ext cx="385762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319" y="853440"/>
            <a:ext cx="6321361" cy="1048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iagram of a basketball player's goal setting&#10;&#10;Description automatically generated">
            <a:extLst>
              <a:ext uri="{FF2B5EF4-FFF2-40B4-BE49-F238E27FC236}">
                <a16:creationId xmlns:a16="http://schemas.microsoft.com/office/drawing/2014/main" id="{71C8F56E-BF51-CF1E-2AD0-1A8A96DD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125709"/>
            <a:ext cx="6134099" cy="79405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0"/>
            <a:ext cx="385762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8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319" y="853440"/>
            <a:ext cx="6321361" cy="1048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yramid of objects and a diagram&#10;&#10;Description automatically generated with medium confidence">
            <a:extLst>
              <a:ext uri="{FF2B5EF4-FFF2-40B4-BE49-F238E27FC236}">
                <a16:creationId xmlns:a16="http://schemas.microsoft.com/office/drawing/2014/main" id="{97912697-6C37-E0AB-0A99-2ED219BF2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125709"/>
            <a:ext cx="6134099" cy="79405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0"/>
            <a:ext cx="385762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319" y="853440"/>
            <a:ext cx="6321361" cy="1048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aper with instructions and notes&#10;&#10;Description automatically generated with medium confidence">
            <a:extLst>
              <a:ext uri="{FF2B5EF4-FFF2-40B4-BE49-F238E27FC236}">
                <a16:creationId xmlns:a16="http://schemas.microsoft.com/office/drawing/2014/main" id="{36C746BE-66C4-3E6C-EC68-1DD7EC9A6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125709"/>
            <a:ext cx="6134099" cy="79405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0"/>
            <a:ext cx="385762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8319" y="853440"/>
            <a:ext cx="6321361" cy="1048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DCA778B8-0DC0-9E81-A511-87A8C7C8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125709"/>
            <a:ext cx="6134099" cy="79405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269" y="0"/>
            <a:ext cx="385762" cy="2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9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Jerimy Sanford</dc:creator>
  <cp:lastModifiedBy>Jerimy Sanford</cp:lastModifiedBy>
  <cp:revision>1</cp:revision>
  <dcterms:created xsi:type="dcterms:W3CDTF">2024-03-23T23:07:16Z</dcterms:created>
  <dcterms:modified xsi:type="dcterms:W3CDTF">2024-03-23T23:15:40Z</dcterms:modified>
</cp:coreProperties>
</file>