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D35809-F762-4951-AD08-6C998DFBC745}" v="3" dt="2026-05-11T03:29:29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26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imy Sanford" userId="63149f14e2e5c37c" providerId="LiveId" clId="{9CC271D5-7355-426C-9A20-2747E40A871A}"/>
    <pc:docChg chg="undo custSel modSld">
      <pc:chgData name="Jerimy Sanford" userId="63149f14e2e5c37c" providerId="LiveId" clId="{9CC271D5-7355-426C-9A20-2747E40A871A}" dt="2026-05-14T04:00:07.077" v="209" actId="1076"/>
      <pc:docMkLst>
        <pc:docMk/>
      </pc:docMkLst>
      <pc:sldChg chg="addSp delSp modSp mod">
        <pc:chgData name="Jerimy Sanford" userId="63149f14e2e5c37c" providerId="LiveId" clId="{9CC271D5-7355-426C-9A20-2747E40A871A}" dt="2026-05-14T04:00:07.077" v="209" actId="1076"/>
        <pc:sldMkLst>
          <pc:docMk/>
          <pc:sldMk cId="0" sldId="256"/>
        </pc:sldMkLst>
        <pc:spChg chg="mod">
          <ac:chgData name="Jerimy Sanford" userId="63149f14e2e5c37c" providerId="LiveId" clId="{9CC271D5-7355-426C-9A20-2747E40A871A}" dt="2026-05-11T03:25:55.539" v="3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3:25:59.207" v="4" actId="14100"/>
          <ac:spMkLst>
            <pc:docMk/>
            <pc:sldMk cId="0" sldId="256"/>
            <ac:spMk id="4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8:19.628" v="197" actId="107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4:03.693" v="150" actId="1076"/>
          <ac:spMkLst>
            <pc:docMk/>
            <pc:sldMk cId="0" sldId="256"/>
            <ac:spMk id="228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3:45.898" v="148" actId="1076"/>
          <ac:spMkLst>
            <pc:docMk/>
            <pc:sldMk cId="0" sldId="256"/>
            <ac:spMk id="229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3:34:46.979" v="128" actId="1076"/>
          <ac:spMkLst>
            <pc:docMk/>
            <pc:sldMk cId="0" sldId="256"/>
            <ac:spMk id="230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3:34:37.235" v="127" actId="1076"/>
          <ac:spMkLst>
            <pc:docMk/>
            <pc:sldMk cId="0" sldId="256"/>
            <ac:spMk id="231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7:07.044" v="182" actId="1076"/>
          <ac:spMkLst>
            <pc:docMk/>
            <pc:sldMk cId="0" sldId="256"/>
            <ac:spMk id="232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6:12.221" v="172" actId="1076"/>
          <ac:spMkLst>
            <pc:docMk/>
            <pc:sldMk cId="0" sldId="256"/>
            <ac:spMk id="233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6:56.680" v="181" actId="1076"/>
          <ac:spMkLst>
            <pc:docMk/>
            <pc:sldMk cId="0" sldId="256"/>
            <ac:spMk id="234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5:46.133" v="166" actId="1076"/>
          <ac:spMkLst>
            <pc:docMk/>
            <pc:sldMk cId="0" sldId="256"/>
            <ac:spMk id="235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8:23.647" v="198" actId="1076"/>
          <ac:spMkLst>
            <pc:docMk/>
            <pc:sldMk cId="0" sldId="256"/>
            <ac:spMk id="236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5:26.897" v="162" actId="1076"/>
          <ac:spMkLst>
            <pc:docMk/>
            <pc:sldMk cId="0" sldId="256"/>
            <ac:spMk id="237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8:52.708" v="200" actId="1076"/>
          <ac:spMkLst>
            <pc:docMk/>
            <pc:sldMk cId="0" sldId="256"/>
            <ac:spMk id="238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4:23.652" v="154" actId="1076"/>
          <ac:spMkLst>
            <pc:docMk/>
            <pc:sldMk cId="0" sldId="256"/>
            <ac:spMk id="239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7:24.645" v="184" actId="1076"/>
          <ac:spMkLst>
            <pc:docMk/>
            <pc:sldMk cId="0" sldId="256"/>
            <ac:spMk id="240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6:20.025" v="174" actId="1076"/>
          <ac:spMkLst>
            <pc:docMk/>
            <pc:sldMk cId="0" sldId="256"/>
            <ac:spMk id="241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7:44.806" v="188" actId="1076"/>
          <ac:spMkLst>
            <pc:docMk/>
            <pc:sldMk cId="0" sldId="256"/>
            <ac:spMk id="242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5:53.257" v="168" actId="1076"/>
          <ac:spMkLst>
            <pc:docMk/>
            <pc:sldMk cId="0" sldId="256"/>
            <ac:spMk id="243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8:07.241" v="194" actId="1076"/>
          <ac:spMkLst>
            <pc:docMk/>
            <pc:sldMk cId="0" sldId="256"/>
            <ac:spMk id="244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5:14.720" v="160" actId="1076"/>
          <ac:spMkLst>
            <pc:docMk/>
            <pc:sldMk cId="0" sldId="256"/>
            <ac:spMk id="245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9:04.222" v="202" actId="1076"/>
          <ac:spMkLst>
            <pc:docMk/>
            <pc:sldMk cId="0" sldId="256"/>
            <ac:spMk id="246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4:50.383" v="156" actId="1076"/>
          <ac:spMkLst>
            <pc:docMk/>
            <pc:sldMk cId="0" sldId="256"/>
            <ac:spMk id="247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7:33.655" v="186" actId="1076"/>
          <ac:spMkLst>
            <pc:docMk/>
            <pc:sldMk cId="0" sldId="256"/>
            <ac:spMk id="248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6:26.883" v="176" actId="1076"/>
          <ac:spMkLst>
            <pc:docMk/>
            <pc:sldMk cId="0" sldId="256"/>
            <ac:spMk id="249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7:51.535" v="190" actId="1076"/>
          <ac:spMkLst>
            <pc:docMk/>
            <pc:sldMk cId="0" sldId="256"/>
            <ac:spMk id="250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5:59.525" v="170" actId="1076"/>
          <ac:spMkLst>
            <pc:docMk/>
            <pc:sldMk cId="0" sldId="256"/>
            <ac:spMk id="251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7:58.743" v="192" actId="1076"/>
          <ac:spMkLst>
            <pc:docMk/>
            <pc:sldMk cId="0" sldId="256"/>
            <ac:spMk id="252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5:37.136" v="164" actId="1076"/>
          <ac:spMkLst>
            <pc:docMk/>
            <pc:sldMk cId="0" sldId="256"/>
            <ac:spMk id="253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9:12.757" v="204" actId="1076"/>
          <ac:spMkLst>
            <pc:docMk/>
            <pc:sldMk cId="0" sldId="256"/>
            <ac:spMk id="254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5:03.188" v="158" actId="1076"/>
          <ac:spMkLst>
            <pc:docMk/>
            <pc:sldMk cId="0" sldId="256"/>
            <ac:spMk id="255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3:26:46.817" v="13" actId="1076"/>
          <ac:spMkLst>
            <pc:docMk/>
            <pc:sldMk cId="0" sldId="256"/>
            <ac:spMk id="262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3:26:42.947" v="12" actId="1076"/>
          <ac:spMkLst>
            <pc:docMk/>
            <pc:sldMk cId="0" sldId="256"/>
            <ac:spMk id="264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3:26:52.714" v="14" actId="1076"/>
          <ac:spMkLst>
            <pc:docMk/>
            <pc:sldMk cId="0" sldId="256"/>
            <ac:spMk id="266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3:26:37.801" v="11" actId="1076"/>
          <ac:spMkLst>
            <pc:docMk/>
            <pc:sldMk cId="0" sldId="256"/>
            <ac:spMk id="268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3:27:08.846" v="15" actId="1076"/>
          <ac:spMkLst>
            <pc:docMk/>
            <pc:sldMk cId="0" sldId="256"/>
            <ac:spMk id="270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9:22.551" v="205" actId="1076"/>
          <ac:spMkLst>
            <pc:docMk/>
            <pc:sldMk cId="0" sldId="256"/>
            <ac:spMk id="272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3:59:34.820" v="206" actId="1076"/>
          <ac:spMkLst>
            <pc:docMk/>
            <pc:sldMk cId="0" sldId="256"/>
            <ac:spMk id="274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4:00:07.077" v="209" actId="1076"/>
          <ac:spMkLst>
            <pc:docMk/>
            <pc:sldMk cId="0" sldId="256"/>
            <ac:spMk id="275" creationId="{00000000-0000-0000-0000-000000000000}"/>
          </ac:spMkLst>
        </pc:spChg>
        <pc:spChg chg="mod">
          <ac:chgData name="Jerimy Sanford" userId="63149f14e2e5c37c" providerId="LiveId" clId="{9CC271D5-7355-426C-9A20-2747E40A871A}" dt="2026-05-14T04:00:02.808" v="208" actId="1076"/>
          <ac:spMkLst>
            <pc:docMk/>
            <pc:sldMk cId="0" sldId="256"/>
            <ac:spMk id="276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3:27:39.803" v="19" actId="1076"/>
          <ac:spMkLst>
            <pc:docMk/>
            <pc:sldMk cId="0" sldId="256"/>
            <ac:spMk id="278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3:27:53.136" v="22" actId="1076"/>
          <ac:spMkLst>
            <pc:docMk/>
            <pc:sldMk cId="0" sldId="256"/>
            <ac:spMk id="279" creationId="{00000000-0000-0000-0000-000000000000}"/>
          </ac:spMkLst>
        </pc:spChg>
        <pc:spChg chg="mod">
          <ac:chgData name="Jerimy Sanford" userId="63149f14e2e5c37c" providerId="LiveId" clId="{9CC271D5-7355-426C-9A20-2747E40A871A}" dt="2026-05-11T03:31:44.952" v="106" actId="20577"/>
          <ac:spMkLst>
            <pc:docMk/>
            <pc:sldMk cId="0" sldId="256"/>
            <ac:spMk id="297" creationId="{00000000-0000-0000-0000-000000000000}"/>
          </ac:spMkLst>
        </pc:spChg>
        <pc:spChg chg="add mod">
          <ac:chgData name="Jerimy Sanford" userId="63149f14e2e5c37c" providerId="LiveId" clId="{9CC271D5-7355-426C-9A20-2747E40A871A}" dt="2026-05-14T03:53:12.329" v="143" actId="1076"/>
          <ac:spMkLst>
            <pc:docMk/>
            <pc:sldMk cId="0" sldId="256"/>
            <ac:spMk id="325" creationId="{E0CF2492-B89C-81C9-7A99-38BD38805BD9}"/>
          </ac:spMkLst>
        </pc:spChg>
        <pc:spChg chg="add mod">
          <ac:chgData name="Jerimy Sanford" userId="63149f14e2e5c37c" providerId="LiveId" clId="{9CC271D5-7355-426C-9A20-2747E40A871A}" dt="2026-05-14T03:53:38.348" v="147" actId="1076"/>
          <ac:spMkLst>
            <pc:docMk/>
            <pc:sldMk cId="0" sldId="256"/>
            <ac:spMk id="326" creationId="{F414E234-32DE-0EE3-DA13-347B8A3BDD1D}"/>
          </ac:spMkLst>
        </pc:spChg>
        <pc:spChg chg="add mod">
          <ac:chgData name="Jerimy Sanford" userId="63149f14e2e5c37c" providerId="LiveId" clId="{9CC271D5-7355-426C-9A20-2747E40A871A}" dt="2026-05-14T03:53:01.867" v="141" actId="688"/>
          <ac:spMkLst>
            <pc:docMk/>
            <pc:sldMk cId="0" sldId="256"/>
            <ac:spMk id="327" creationId="{F4736293-3735-3D60-FD11-9C325CE58CFE}"/>
          </ac:spMkLst>
        </pc:spChg>
        <pc:picChg chg="add mod">
          <ac:chgData name="Jerimy Sanford" userId="63149f14e2e5c37c" providerId="LiveId" clId="{9CC271D5-7355-426C-9A20-2747E40A871A}" dt="2026-05-11T16:20:54.670" v="140" actId="1076"/>
          <ac:picMkLst>
            <pc:docMk/>
            <pc:sldMk cId="0" sldId="256"/>
            <ac:picMk id="323" creationId="{6423192F-954A-7A77-F60F-462AB8F60718}"/>
          </ac:picMkLst>
        </pc:picChg>
        <pc:cxnChg chg="mod">
          <ac:chgData name="Jerimy Sanford" userId="63149f14e2e5c37c" providerId="LiveId" clId="{9CC271D5-7355-426C-9A20-2747E40A871A}" dt="2026-05-11T03:35:04.958" v="131" actId="1076"/>
          <ac:cxnSpMkLst>
            <pc:docMk/>
            <pc:sldMk cId="0" sldId="256"/>
            <ac:cxnSpMk id="60" creationId="{00000000-0000-0000-0000-00000000000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3152" y="594360"/>
            <a:ext cx="7882127" cy="5806440"/>
          </a:xfrm>
          <a:prstGeom prst="rect">
            <a:avLst/>
          </a:prstGeom>
          <a:solidFill>
            <a:srgbClr val="1E8A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594360"/>
            <a:ext cx="679470" cy="5806440"/>
          </a:xfrm>
          <a:prstGeom prst="rect">
            <a:avLst/>
          </a:prstGeom>
          <a:solidFill>
            <a:srgbClr val="1E8A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79469" y="594360"/>
            <a:ext cx="606317" cy="5806440"/>
          </a:xfrm>
          <a:prstGeom prst="rect">
            <a:avLst/>
          </a:prstGeom>
          <a:solidFill>
            <a:srgbClr val="228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85787" y="594360"/>
            <a:ext cx="606317" cy="5806440"/>
          </a:xfrm>
          <a:prstGeom prst="rect">
            <a:avLst/>
          </a:prstGeom>
          <a:solidFill>
            <a:srgbClr val="1E8A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892104" y="594360"/>
            <a:ext cx="606317" cy="5806440"/>
          </a:xfrm>
          <a:prstGeom prst="rect">
            <a:avLst/>
          </a:prstGeom>
          <a:solidFill>
            <a:srgbClr val="228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498422" y="594360"/>
            <a:ext cx="606317" cy="5806440"/>
          </a:xfrm>
          <a:prstGeom prst="rect">
            <a:avLst/>
          </a:prstGeom>
          <a:solidFill>
            <a:srgbClr val="1E8A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104739" y="594360"/>
            <a:ext cx="606317" cy="5806440"/>
          </a:xfrm>
          <a:prstGeom prst="rect">
            <a:avLst/>
          </a:prstGeom>
          <a:solidFill>
            <a:srgbClr val="228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711057" y="594360"/>
            <a:ext cx="606317" cy="5806440"/>
          </a:xfrm>
          <a:prstGeom prst="rect">
            <a:avLst/>
          </a:prstGeom>
          <a:solidFill>
            <a:srgbClr val="1E8A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17374" y="594360"/>
            <a:ext cx="606317" cy="5806440"/>
          </a:xfrm>
          <a:prstGeom prst="rect">
            <a:avLst/>
          </a:prstGeom>
          <a:solidFill>
            <a:srgbClr val="228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951203" y="679845"/>
            <a:ext cx="606317" cy="5806440"/>
          </a:xfrm>
          <a:prstGeom prst="rect">
            <a:avLst/>
          </a:prstGeom>
          <a:solidFill>
            <a:srgbClr val="1E8A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530009" y="594360"/>
            <a:ext cx="606317" cy="5806440"/>
          </a:xfrm>
          <a:prstGeom prst="rect">
            <a:avLst/>
          </a:prstGeom>
          <a:solidFill>
            <a:srgbClr val="228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36327" y="594360"/>
            <a:ext cx="606317" cy="5806440"/>
          </a:xfrm>
          <a:prstGeom prst="rect">
            <a:avLst/>
          </a:prstGeom>
          <a:solidFill>
            <a:srgbClr val="1E8A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742644" y="594360"/>
            <a:ext cx="606317" cy="5806440"/>
          </a:xfrm>
          <a:prstGeom prst="rect">
            <a:avLst/>
          </a:prstGeom>
          <a:solidFill>
            <a:srgbClr val="228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48962" y="594360"/>
            <a:ext cx="606317" cy="5806440"/>
          </a:xfrm>
          <a:prstGeom prst="rect">
            <a:avLst/>
          </a:prstGeom>
          <a:solidFill>
            <a:srgbClr val="1E8A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Freeform 16"/>
          <p:cNvSpPr/>
          <p:nvPr/>
        </p:nvSpPr>
        <p:spPr>
          <a:xfrm>
            <a:off x="4" y="1"/>
            <a:ext cx="1" cy="3"/>
          </a:xfrm>
          <a:custGeom>
            <a:avLst/>
            <a:gdLst/>
            <a:ahLst/>
            <a:cxnLst/>
            <a:rect l="l" t="t" r="r" b="b"/>
            <a:pathLst>
              <a:path w="1" h="3">
                <a:moveTo>
                  <a:pt x="0" y="3"/>
                </a:moveTo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1A3A8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Freeform 17"/>
          <p:cNvSpPr/>
          <p:nvPr/>
        </p:nvSpPr>
        <p:spPr>
          <a:xfrm>
            <a:off x="4" y="1"/>
            <a:ext cx="0" cy="3"/>
          </a:xfrm>
          <a:custGeom>
            <a:avLst/>
            <a:gdLst/>
            <a:ahLst/>
            <a:cxnLst/>
            <a:rect l="l" t="t" r="r" b="b"/>
            <a:pathLst>
              <a:path h="3">
                <a:moveTo>
                  <a:pt x="0" y="3"/>
                </a:moveTo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1A3A8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Freeform 18"/>
          <p:cNvSpPr/>
          <p:nvPr/>
        </p:nvSpPr>
        <p:spPr>
          <a:xfrm>
            <a:off x="4" y="1"/>
            <a:ext cx="2" cy="3"/>
          </a:xfrm>
          <a:custGeom>
            <a:avLst/>
            <a:gdLst/>
            <a:ahLst/>
            <a:cxnLst/>
            <a:rect l="l" t="t" r="r" b="b"/>
            <a:pathLst>
              <a:path w="2" h="3">
                <a:moveTo>
                  <a:pt x="1" y="3"/>
                </a:moveTo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2" y="3"/>
                </a:lnTo>
                <a:close/>
                <a:lnTo>
                  <a:pt x="2" y="3"/>
                </a:lnTo>
                <a:close/>
                <a:lnTo>
                  <a:pt x="2" y="3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1A3A8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Freeform 19"/>
          <p:cNvSpPr/>
          <p:nvPr/>
        </p:nvSpPr>
        <p:spPr>
          <a:xfrm>
            <a:off x="3" y="1"/>
            <a:ext cx="1" cy="3"/>
          </a:xfrm>
          <a:custGeom>
            <a:avLst/>
            <a:gdLst/>
            <a:ahLst/>
            <a:cxnLst/>
            <a:rect l="l" t="t" r="r" b="b"/>
            <a:pathLst>
              <a:path w="1" h="3">
                <a:moveTo>
                  <a:pt x="0" y="2"/>
                </a:moveTo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1" y="3"/>
                </a:lnTo>
                <a:close/>
                <a:lnTo>
                  <a:pt x="1" y="0"/>
                </a:lnTo>
                <a:close/>
              </a:path>
            </a:pathLst>
          </a:custGeom>
          <a:solidFill>
            <a:srgbClr val="1A3A8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Freeform 20"/>
          <p:cNvSpPr/>
          <p:nvPr/>
        </p:nvSpPr>
        <p:spPr>
          <a:xfrm>
            <a:off x="4" y="1"/>
            <a:ext cx="2" cy="2"/>
          </a:xfrm>
          <a:custGeom>
            <a:avLst/>
            <a:gdLst/>
            <a:ahLst/>
            <a:cxnLst/>
            <a:rect l="l" t="t" r="r" b="b"/>
            <a:pathLst>
              <a:path w="2" h="2">
                <a:moveTo>
                  <a:pt x="2" y="2"/>
                </a:moveTo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E06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Freeform 21"/>
          <p:cNvSpPr/>
          <p:nvPr/>
        </p:nvSpPr>
        <p:spPr>
          <a:xfrm>
            <a:off x="2" y="1"/>
            <a:ext cx="2" cy="2"/>
          </a:xfrm>
          <a:custGeom>
            <a:avLst/>
            <a:gdLst/>
            <a:ahLst/>
            <a:cxnLst/>
            <a:rect l="l" t="t" r="r" b="b"/>
            <a:pathLst>
              <a:path w="2" h="2">
                <a:moveTo>
                  <a:pt x="0" y="2"/>
                </a:moveTo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2" y="0"/>
                </a:lnTo>
                <a:close/>
              </a:path>
            </a:pathLst>
          </a:custGeom>
          <a:solidFill>
            <a:srgbClr val="E06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Freeform 22"/>
          <p:cNvSpPr/>
          <p:nvPr/>
        </p:nvSpPr>
        <p:spPr>
          <a:xfrm>
            <a:off x="4" y="1"/>
            <a:ext cx="3" cy="2"/>
          </a:xfrm>
          <a:custGeom>
            <a:avLst/>
            <a:gdLst/>
            <a:ahLst/>
            <a:cxnLst/>
            <a:rect l="l" t="t" r="r" b="b"/>
            <a:pathLst>
              <a:path w="3" h="2">
                <a:moveTo>
                  <a:pt x="2" y="2"/>
                </a:moveTo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3" y="2"/>
                </a:lnTo>
                <a:close/>
                <a:lnTo>
                  <a:pt x="3" y="2"/>
                </a:lnTo>
                <a:close/>
                <a:lnTo>
                  <a:pt x="3" y="2"/>
                </a:lnTo>
                <a:close/>
                <a:lnTo>
                  <a:pt x="3" y="1"/>
                </a:lnTo>
                <a:close/>
                <a:lnTo>
                  <a:pt x="3" y="1"/>
                </a:lnTo>
                <a:close/>
                <a:lnTo>
                  <a:pt x="3" y="1"/>
                </a:lnTo>
                <a:close/>
                <a:lnTo>
                  <a:pt x="3" y="1"/>
                </a:lnTo>
                <a:close/>
                <a:lnTo>
                  <a:pt x="3" y="1"/>
                </a:lnTo>
                <a:close/>
                <a:lnTo>
                  <a:pt x="3" y="1"/>
                </a:lnTo>
                <a:close/>
                <a:lnTo>
                  <a:pt x="3" y="1"/>
                </a:lnTo>
                <a:close/>
                <a:lnTo>
                  <a:pt x="3" y="1"/>
                </a:lnTo>
                <a:close/>
                <a:lnTo>
                  <a:pt x="3" y="1"/>
                </a:lnTo>
                <a:close/>
                <a:lnTo>
                  <a:pt x="3" y="1"/>
                </a:lnTo>
                <a:close/>
                <a:lnTo>
                  <a:pt x="3" y="1"/>
                </a:lnTo>
                <a:close/>
                <a:lnTo>
                  <a:pt x="3" y="1"/>
                </a:lnTo>
                <a:close/>
                <a:lnTo>
                  <a:pt x="3" y="0"/>
                </a:lnTo>
                <a:close/>
                <a:lnTo>
                  <a:pt x="3" y="0"/>
                </a:lnTo>
                <a:close/>
                <a:lnTo>
                  <a:pt x="3" y="0"/>
                </a:lnTo>
                <a:close/>
                <a:lnTo>
                  <a:pt x="3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1A5A8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Freeform 23"/>
          <p:cNvSpPr/>
          <p:nvPr/>
        </p:nvSpPr>
        <p:spPr>
          <a:xfrm>
            <a:off x="2" y="1"/>
            <a:ext cx="2" cy="2"/>
          </a:xfrm>
          <a:custGeom>
            <a:avLst/>
            <a:gdLst/>
            <a:ahLst/>
            <a:cxnLst/>
            <a:rect l="l" t="t" r="r" b="b"/>
            <a:pathLst>
              <a:path w="2" h="2">
                <a:moveTo>
                  <a:pt x="0" y="0"/>
                </a:moveTo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2" y="0"/>
                </a:lnTo>
                <a:close/>
              </a:path>
            </a:pathLst>
          </a:custGeom>
          <a:solidFill>
            <a:srgbClr val="1A5A8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Freeform 24"/>
          <p:cNvSpPr/>
          <p:nvPr/>
        </p:nvSpPr>
        <p:spPr>
          <a:xfrm>
            <a:off x="4" y="4"/>
            <a:ext cx="1" cy="0"/>
          </a:xfrm>
          <a:custGeom>
            <a:avLst/>
            <a:gdLst/>
            <a:ahLst/>
            <a:cxnLst/>
            <a:rect l="l" t="t" r="r" b="b"/>
            <a:pathLst>
              <a:path w="1">
                <a:moveTo>
                  <a:pt x="0" y="0"/>
                </a:moveTo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Freeform 25"/>
          <p:cNvSpPr/>
          <p:nvPr/>
        </p:nvSpPr>
        <p:spPr>
          <a:xfrm>
            <a:off x="3" y="4"/>
            <a:ext cx="1" cy="0"/>
          </a:xfrm>
          <a:custGeom>
            <a:avLst/>
            <a:gdLst/>
            <a:ahLst/>
            <a:cxnLst/>
            <a:rect l="l" t="t" r="r" b="b"/>
            <a:pathLst>
              <a:path w="1">
                <a:moveTo>
                  <a:pt x="0" y="0"/>
                </a:moveTo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</a:path>
            </a:pathLst>
          </a:custGeom>
          <a:solidFill>
            <a:srgbClr val="8B0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Freeform 26"/>
          <p:cNvSpPr/>
          <p:nvPr/>
        </p:nvSpPr>
        <p:spPr>
          <a:xfrm>
            <a:off x="5" y="3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</a:path>
            </a:pathLst>
          </a:custGeom>
          <a:solidFill>
            <a:srgbClr val="CC22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Freeform 27"/>
          <p:cNvSpPr/>
          <p:nvPr/>
        </p:nvSpPr>
        <p:spPr>
          <a:xfrm>
            <a:off x="3" y="3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CC22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Freeform 28"/>
          <p:cNvSpPr/>
          <p:nvPr/>
        </p:nvSpPr>
        <p:spPr>
          <a:xfrm>
            <a:off x="6" y="3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E06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Freeform 29"/>
          <p:cNvSpPr/>
          <p:nvPr/>
        </p:nvSpPr>
        <p:spPr>
          <a:xfrm>
            <a:off x="2" y="3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0"/>
                </a:moveTo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E06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Freeform 30"/>
          <p:cNvSpPr/>
          <p:nvPr/>
        </p:nvSpPr>
        <p:spPr>
          <a:xfrm>
            <a:off x="6" y="1"/>
            <a:ext cx="2" cy="2"/>
          </a:xfrm>
          <a:custGeom>
            <a:avLst/>
            <a:gdLst/>
            <a:ahLst/>
            <a:cxnLst/>
            <a:rect l="l" t="t" r="r" b="b"/>
            <a:pathLst>
              <a:path w="2" h="2">
                <a:moveTo>
                  <a:pt x="1" y="2"/>
                </a:moveTo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</a:path>
            </a:pathLst>
          </a:custGeom>
          <a:solidFill>
            <a:srgbClr val="1A5A8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Freeform 31"/>
          <p:cNvSpPr/>
          <p:nvPr/>
        </p:nvSpPr>
        <p:spPr>
          <a:xfrm>
            <a:off x="1" y="1"/>
            <a:ext cx="1" cy="2"/>
          </a:xfrm>
          <a:custGeom>
            <a:avLst/>
            <a:gdLst/>
            <a:ahLst/>
            <a:cxnLst/>
            <a:rect l="l" t="t" r="r" b="b"/>
            <a:pathLst>
              <a:path w="1" h="2">
                <a:moveTo>
                  <a:pt x="0" y="0"/>
                </a:moveTo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</a:path>
            </a:pathLst>
          </a:custGeom>
          <a:solidFill>
            <a:srgbClr val="1A5A8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Freeform 32"/>
          <p:cNvSpPr/>
          <p:nvPr/>
        </p:nvSpPr>
        <p:spPr>
          <a:xfrm>
            <a:off x="4" y="4"/>
            <a:ext cx="2" cy="1"/>
          </a:xfrm>
          <a:custGeom>
            <a:avLst/>
            <a:gdLst/>
            <a:ahLst/>
            <a:cxnLst/>
            <a:rect l="l" t="t" r="r" b="b"/>
            <a:pathLst>
              <a:path w="2" h="1">
                <a:moveTo>
                  <a:pt x="0" y="1"/>
                </a:moveTo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Freeform 33"/>
          <p:cNvSpPr/>
          <p:nvPr/>
        </p:nvSpPr>
        <p:spPr>
          <a:xfrm>
            <a:off x="3" y="4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Freeform 34"/>
          <p:cNvSpPr/>
          <p:nvPr/>
        </p:nvSpPr>
        <p:spPr>
          <a:xfrm>
            <a:off x="5" y="4"/>
            <a:ext cx="2" cy="1"/>
          </a:xfrm>
          <a:custGeom>
            <a:avLst/>
            <a:gdLst/>
            <a:ahLst/>
            <a:cxnLst/>
            <a:rect l="l" t="t" r="r" b="b"/>
            <a:pathLst>
              <a:path w="2" h="1">
                <a:moveTo>
                  <a:pt x="1" y="1"/>
                </a:moveTo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2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Freeform 35"/>
          <p:cNvSpPr/>
          <p:nvPr/>
        </p:nvSpPr>
        <p:spPr>
          <a:xfrm>
            <a:off x="2" y="4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0"/>
                </a:moveTo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>
            <a:off x="6" y="3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1" y="1"/>
                </a:moveTo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Freeform 37"/>
          <p:cNvSpPr/>
          <p:nvPr/>
        </p:nvSpPr>
        <p:spPr>
          <a:xfrm>
            <a:off x="2" y="3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Freeform 38"/>
          <p:cNvSpPr/>
          <p:nvPr/>
        </p:nvSpPr>
        <p:spPr>
          <a:xfrm>
            <a:off x="7" y="1"/>
            <a:ext cx="1" cy="3"/>
          </a:xfrm>
          <a:custGeom>
            <a:avLst/>
            <a:gdLst/>
            <a:ahLst/>
            <a:cxnLst/>
            <a:rect l="l" t="t" r="r" b="b"/>
            <a:pathLst>
              <a:path w="1" h="3">
                <a:moveTo>
                  <a:pt x="0" y="3"/>
                </a:moveTo>
                <a:lnTo>
                  <a:pt x="0" y="3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</a:path>
            </a:pathLst>
          </a:custGeom>
          <a:solidFill>
            <a:srgbClr val="155A1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Freeform 39"/>
          <p:cNvSpPr/>
          <p:nvPr/>
        </p:nvSpPr>
        <p:spPr>
          <a:xfrm>
            <a:off x="1" y="1"/>
            <a:ext cx="1" cy="3"/>
          </a:xfrm>
          <a:custGeom>
            <a:avLst/>
            <a:gdLst/>
            <a:ahLst/>
            <a:cxnLst/>
            <a:rect l="l" t="t" r="r" b="b"/>
            <a:pathLst>
              <a:path w="1" h="3">
                <a:moveTo>
                  <a:pt x="0" y="0"/>
                </a:moveTo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3"/>
                </a:lnTo>
                <a:close/>
                <a:lnTo>
                  <a:pt x="1" y="3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155A1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Freeform 40"/>
          <p:cNvSpPr/>
          <p:nvPr/>
        </p:nvSpPr>
        <p:spPr>
          <a:xfrm>
            <a:off x="4" y="5"/>
            <a:ext cx="2" cy="1"/>
          </a:xfrm>
          <a:custGeom>
            <a:avLst/>
            <a:gdLst/>
            <a:ahLst/>
            <a:cxnLst/>
            <a:rect l="l" t="t" r="r" b="b"/>
            <a:pathLst>
              <a:path w="2" h="1">
                <a:moveTo>
                  <a:pt x="0" y="1"/>
                </a:moveTo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Freeform 41"/>
          <p:cNvSpPr/>
          <p:nvPr/>
        </p:nvSpPr>
        <p:spPr>
          <a:xfrm>
            <a:off x="3" y="5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Freeform 42"/>
          <p:cNvSpPr/>
          <p:nvPr/>
        </p:nvSpPr>
        <p:spPr>
          <a:xfrm>
            <a:off x="6" y="4"/>
            <a:ext cx="1" cy="2"/>
          </a:xfrm>
          <a:custGeom>
            <a:avLst/>
            <a:gdLst/>
            <a:ahLst/>
            <a:cxnLst/>
            <a:rect l="l" t="t" r="r" b="b"/>
            <a:pathLst>
              <a:path w="1" h="2">
                <a:moveTo>
                  <a:pt x="0" y="2"/>
                </a:moveTo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Freeform 43"/>
          <p:cNvSpPr/>
          <p:nvPr/>
        </p:nvSpPr>
        <p:spPr>
          <a:xfrm>
            <a:off x="2" y="4"/>
            <a:ext cx="1" cy="2"/>
          </a:xfrm>
          <a:custGeom>
            <a:avLst/>
            <a:gdLst/>
            <a:ahLst/>
            <a:cxnLst/>
            <a:rect l="l" t="t" r="r" b="b"/>
            <a:pathLst>
              <a:path w="1" h="2">
                <a:moveTo>
                  <a:pt x="0" y="1"/>
                </a:moveTo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2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Freeform 44"/>
          <p:cNvSpPr/>
          <p:nvPr/>
        </p:nvSpPr>
        <p:spPr>
          <a:xfrm>
            <a:off x="7" y="4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1"/>
                </a:moveTo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Freeform 45"/>
          <p:cNvSpPr/>
          <p:nvPr/>
        </p:nvSpPr>
        <p:spPr>
          <a:xfrm>
            <a:off x="1" y="4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0"/>
                </a:moveTo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Freeform 46"/>
          <p:cNvSpPr/>
          <p:nvPr/>
        </p:nvSpPr>
        <p:spPr>
          <a:xfrm>
            <a:off x="7" y="1"/>
            <a:ext cx="2" cy="3"/>
          </a:xfrm>
          <a:custGeom>
            <a:avLst/>
            <a:gdLst/>
            <a:ahLst/>
            <a:cxnLst/>
            <a:rect l="l" t="t" r="r" b="b"/>
            <a:pathLst>
              <a:path w="2" h="3">
                <a:moveTo>
                  <a:pt x="1" y="3"/>
                </a:moveTo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</a:path>
            </a:pathLst>
          </a:custGeom>
          <a:solidFill>
            <a:srgbClr val="155A1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Freeform 47"/>
          <p:cNvSpPr/>
          <p:nvPr/>
        </p:nvSpPr>
        <p:spPr>
          <a:xfrm>
            <a:off x="0" y="1"/>
            <a:ext cx="2" cy="3"/>
          </a:xfrm>
          <a:custGeom>
            <a:avLst/>
            <a:gdLst/>
            <a:ahLst/>
            <a:cxnLst/>
            <a:rect l="l" t="t" r="r" b="b"/>
            <a:pathLst>
              <a:path w="2" h="3">
                <a:moveTo>
                  <a:pt x="0" y="0"/>
                </a:moveTo>
                <a:lnTo>
                  <a:pt x="0" y="0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2" y="3"/>
                </a:lnTo>
                <a:close/>
                <a:lnTo>
                  <a:pt x="1" y="3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</a:path>
            </a:pathLst>
          </a:custGeom>
          <a:solidFill>
            <a:srgbClr val="155A1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Freeform 48"/>
          <p:cNvSpPr/>
          <p:nvPr/>
        </p:nvSpPr>
        <p:spPr>
          <a:xfrm>
            <a:off x="4" y="6"/>
            <a:ext cx="2" cy="1"/>
          </a:xfrm>
          <a:custGeom>
            <a:avLst/>
            <a:gdLst/>
            <a:ahLst/>
            <a:cxnLst/>
            <a:rect l="l" t="t" r="r" b="b"/>
            <a:pathLst>
              <a:path w="2" h="1">
                <a:moveTo>
                  <a:pt x="0" y="1"/>
                </a:moveTo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Freeform 49"/>
          <p:cNvSpPr/>
          <p:nvPr/>
        </p:nvSpPr>
        <p:spPr>
          <a:xfrm>
            <a:off x="3" y="6"/>
            <a:ext cx="1" cy="1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0"/>
                </a:moveTo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Freeform 50"/>
          <p:cNvSpPr/>
          <p:nvPr/>
        </p:nvSpPr>
        <p:spPr>
          <a:xfrm>
            <a:off x="6" y="5"/>
            <a:ext cx="2" cy="1"/>
          </a:xfrm>
          <a:custGeom>
            <a:avLst/>
            <a:gdLst/>
            <a:ahLst/>
            <a:cxnLst/>
            <a:rect l="l" t="t" r="r" b="b"/>
            <a:pathLst>
              <a:path w="2" h="1">
                <a:moveTo>
                  <a:pt x="0" y="1"/>
                </a:moveTo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2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0"/>
                </a:lnTo>
                <a:close/>
                <a:lnTo>
                  <a:pt x="0" y="1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>
            <a:off x="1" y="5"/>
            <a:ext cx="2" cy="1"/>
          </a:xfrm>
          <a:custGeom>
            <a:avLst/>
            <a:gdLst/>
            <a:ahLst/>
            <a:cxnLst/>
            <a:rect l="l" t="t" r="r" b="b"/>
            <a:pathLst>
              <a:path w="2" h="1">
                <a:moveTo>
                  <a:pt x="0" y="1"/>
                </a:moveTo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</a:path>
            </a:pathLst>
          </a:custGeom>
          <a:solidFill>
            <a:srgbClr val="C09000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>
            <a:off x="7" y="4"/>
            <a:ext cx="2" cy="2"/>
          </a:xfrm>
          <a:custGeom>
            <a:avLst/>
            <a:gdLst/>
            <a:ahLst/>
            <a:cxnLst/>
            <a:rect l="l" t="t" r="r" b="b"/>
            <a:pathLst>
              <a:path w="2" h="2">
                <a:moveTo>
                  <a:pt x="1" y="2"/>
                </a:moveTo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</a:path>
            </a:pathLst>
          </a:custGeom>
          <a:solidFill>
            <a:srgbClr val="155A1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Freeform 53"/>
          <p:cNvSpPr/>
          <p:nvPr/>
        </p:nvSpPr>
        <p:spPr>
          <a:xfrm>
            <a:off x="0" y="4"/>
            <a:ext cx="2" cy="2"/>
          </a:xfrm>
          <a:custGeom>
            <a:avLst/>
            <a:gdLst/>
            <a:ahLst/>
            <a:cxnLst/>
            <a:rect l="l" t="t" r="r" b="b"/>
            <a:pathLst>
              <a:path w="2" h="2">
                <a:moveTo>
                  <a:pt x="0" y="1"/>
                </a:moveTo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</a:path>
            </a:pathLst>
          </a:custGeom>
          <a:solidFill>
            <a:srgbClr val="155A1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Freeform 54"/>
          <p:cNvSpPr/>
          <p:nvPr/>
        </p:nvSpPr>
        <p:spPr>
          <a:xfrm>
            <a:off x="8" y="1"/>
            <a:ext cx="2" cy="4"/>
          </a:xfrm>
          <a:custGeom>
            <a:avLst/>
            <a:gdLst/>
            <a:ahLst/>
            <a:cxnLst/>
            <a:rect l="l" t="t" r="r" b="b"/>
            <a:pathLst>
              <a:path w="2" h="4">
                <a:moveTo>
                  <a:pt x="1" y="4"/>
                </a:moveTo>
                <a:lnTo>
                  <a:pt x="1" y="4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2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1"/>
                </a:lnTo>
                <a:close/>
                <a:lnTo>
                  <a:pt x="2" y="0"/>
                </a:lnTo>
                <a:close/>
                <a:lnTo>
                  <a:pt x="2" y="0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  <a:lnTo>
                  <a:pt x="0" y="3"/>
                </a:lnTo>
                <a:close/>
              </a:path>
            </a:pathLst>
          </a:custGeom>
          <a:solidFill>
            <a:srgbClr val="155A1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Freeform 55"/>
          <p:cNvSpPr/>
          <p:nvPr/>
        </p:nvSpPr>
        <p:spPr>
          <a:xfrm>
            <a:off x="-1" y="1"/>
            <a:ext cx="2" cy="4"/>
          </a:xfrm>
          <a:custGeom>
            <a:avLst/>
            <a:gdLst/>
            <a:ahLst/>
            <a:cxnLst/>
            <a:rect l="l" t="t" r="r" b="b"/>
            <a:pathLst>
              <a:path w="2" h="4">
                <a:moveTo>
                  <a:pt x="0" y="0"/>
                </a:moveTo>
                <a:lnTo>
                  <a:pt x="0" y="0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1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2"/>
                </a:lnTo>
                <a:close/>
                <a:lnTo>
                  <a:pt x="0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3"/>
                </a:lnTo>
                <a:close/>
                <a:lnTo>
                  <a:pt x="1" y="4"/>
                </a:lnTo>
                <a:close/>
                <a:lnTo>
                  <a:pt x="1" y="4"/>
                </a:lnTo>
                <a:close/>
                <a:lnTo>
                  <a:pt x="2" y="3"/>
                </a:lnTo>
                <a:close/>
                <a:lnTo>
                  <a:pt x="2" y="3"/>
                </a:lnTo>
                <a:close/>
                <a:lnTo>
                  <a:pt x="2" y="3"/>
                </a:lnTo>
                <a:close/>
                <a:lnTo>
                  <a:pt x="2" y="3"/>
                </a:lnTo>
                <a:close/>
                <a:lnTo>
                  <a:pt x="2" y="3"/>
                </a:lnTo>
                <a:close/>
                <a:lnTo>
                  <a:pt x="1" y="3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2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1"/>
                </a:lnTo>
                <a:close/>
                <a:lnTo>
                  <a:pt x="1" y="0"/>
                </a:lnTo>
                <a:close/>
                <a:lnTo>
                  <a:pt x="1" y="0"/>
                </a:lnTo>
                <a:close/>
              </a:path>
            </a:pathLst>
          </a:custGeom>
          <a:solidFill>
            <a:srgbClr val="155A1A">
              <a:alpha val="22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7" name="Connector 56"/>
          <p:cNvCxnSpPr/>
          <p:nvPr/>
        </p:nvCxnSpPr>
        <p:spPr>
          <a:xfrm>
            <a:off x="1648629" y="1096151"/>
            <a:ext cx="7671" cy="19035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1656300" y="1286501"/>
            <a:ext cx="22963" cy="18911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1679263" y="1475617"/>
            <a:ext cx="38105" cy="18665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1717368" y="1662273"/>
            <a:ext cx="53002" cy="18298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1770370" y="1845256"/>
            <a:ext cx="67554" cy="17812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1837924" y="2023382"/>
            <a:ext cx="81669" cy="17211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1919593" y="2195494"/>
            <a:ext cx="95252" cy="16498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2014845" y="2360476"/>
            <a:ext cx="108219" cy="15678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2123064" y="2517259"/>
            <a:ext cx="120484" cy="14756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2243548" y="2664825"/>
            <a:ext cx="131968" cy="13739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2375516" y="2802218"/>
            <a:ext cx="142595" cy="12632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2518111" y="2928546"/>
            <a:ext cx="152298" cy="11444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2670409" y="3042990"/>
            <a:ext cx="161013" cy="10181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2831422" y="3144809"/>
            <a:ext cx="168684" cy="8853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3000106" y="3233341"/>
            <a:ext cx="175261" cy="7467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3175367" y="3308013"/>
            <a:ext cx="180701" cy="6032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3356068" y="3368339"/>
            <a:ext cx="184969" cy="4559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3541037" y="3413930"/>
            <a:ext cx="188039" cy="3055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3729076" y="3444489"/>
            <a:ext cx="189887" cy="1533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3918963" y="3459819"/>
            <a:ext cx="190505" cy="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 flipV="1">
            <a:off x="4109468" y="3444489"/>
            <a:ext cx="189887" cy="1533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 flipV="1">
            <a:off x="4299355" y="3413930"/>
            <a:ext cx="188039" cy="3055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V="1">
            <a:off x="4487394" y="3368339"/>
            <a:ext cx="184969" cy="4559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V="1">
            <a:off x="4672363" y="3308013"/>
            <a:ext cx="180701" cy="6032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V="1">
            <a:off x="4853064" y="3233341"/>
            <a:ext cx="175261" cy="7467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V="1">
            <a:off x="5028325" y="3144809"/>
            <a:ext cx="168684" cy="8853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V="1">
            <a:off x="5197009" y="3042990"/>
            <a:ext cx="161013" cy="10181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V="1">
            <a:off x="5358022" y="2928546"/>
            <a:ext cx="152298" cy="11444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5510320" y="2802218"/>
            <a:ext cx="142595" cy="12632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V="1">
            <a:off x="5652915" y="2664825"/>
            <a:ext cx="131968" cy="13739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V="1">
            <a:off x="5784883" y="2517259"/>
            <a:ext cx="120484" cy="14756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 flipV="1">
            <a:off x="5905367" y="2360476"/>
            <a:ext cx="108219" cy="15678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 flipV="1">
            <a:off x="6013586" y="2195494"/>
            <a:ext cx="95252" cy="16498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 flipV="1">
            <a:off x="6108838" y="2023382"/>
            <a:ext cx="81669" cy="17211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V="1">
            <a:off x="6190507" y="1845256"/>
            <a:ext cx="67554" cy="17812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 flipV="1">
            <a:off x="6258061" y="1662273"/>
            <a:ext cx="53002" cy="18298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 flipV="1">
            <a:off x="6311063" y="1475617"/>
            <a:ext cx="38105" cy="18665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V="1">
            <a:off x="6349168" y="1286501"/>
            <a:ext cx="22963" cy="18911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V="1">
            <a:off x="6372131" y="1096151"/>
            <a:ext cx="7671" cy="19035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1132501" y="1096151"/>
            <a:ext cx="9344" cy="23188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1141845" y="1328032"/>
            <a:ext cx="27973" cy="23037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1169818" y="1558410"/>
            <a:ext cx="46420" cy="22738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1216238" y="1785790"/>
            <a:ext cx="64566" cy="222907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1280804" y="2008697"/>
            <a:ext cx="82293" cy="21699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1363097" y="2225687"/>
            <a:ext cx="99487" cy="20966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1462584" y="2435350"/>
            <a:ext cx="116035" cy="20097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1578619" y="2636329"/>
            <a:ext cx="131831" cy="19098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1710450" y="2827318"/>
            <a:ext cx="146771" cy="17976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1857221" y="3007081"/>
            <a:ext cx="160761" cy="16736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>
            <a:off x="2017982" y="3174450"/>
            <a:ext cx="173706" cy="15389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>
            <a:off x="2191688" y="3328341"/>
            <a:ext cx="185527" cy="13941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>
            <a:off x="2377215" y="3467755"/>
            <a:ext cx="196143" cy="12403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2573358" y="3591789"/>
            <a:ext cx="205488" cy="10784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2778846" y="3699637"/>
            <a:ext cx="213499" cy="9096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>
            <a:off x="2992345" y="3790601"/>
            <a:ext cx="220127" cy="7348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>
            <a:off x="3212472" y="3864090"/>
            <a:ext cx="225327" cy="5553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>
            <a:off x="3437799" y="3919628"/>
            <a:ext cx="229064" cy="3722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>
            <a:off x="3666863" y="3956854"/>
            <a:ext cx="231318" cy="1867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3898181" y="3975528"/>
            <a:ext cx="232069" cy="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 flipV="1">
            <a:off x="4130250" y="3956854"/>
            <a:ext cx="231318" cy="1867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 flipV="1">
            <a:off x="4361568" y="3919628"/>
            <a:ext cx="229064" cy="3722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 flipV="1">
            <a:off x="4590632" y="3864090"/>
            <a:ext cx="225327" cy="5553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 flipV="1">
            <a:off x="4815959" y="3790601"/>
            <a:ext cx="220127" cy="7348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5036086" y="3699637"/>
            <a:ext cx="213499" cy="9096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V="1">
            <a:off x="5249585" y="3591789"/>
            <a:ext cx="205488" cy="10784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5455073" y="3467755"/>
            <a:ext cx="196143" cy="12403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V="1">
            <a:off x="5651216" y="3328341"/>
            <a:ext cx="185527" cy="13941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 flipV="1">
            <a:off x="5836743" y="3174450"/>
            <a:ext cx="173706" cy="15389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 flipV="1">
            <a:off x="6010449" y="3007081"/>
            <a:ext cx="160761" cy="16736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 flipV="1">
            <a:off x="6171210" y="2827318"/>
            <a:ext cx="146771" cy="17976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 flipV="1">
            <a:off x="6317981" y="2636329"/>
            <a:ext cx="131831" cy="19098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 flipV="1">
            <a:off x="6449812" y="2435350"/>
            <a:ext cx="116035" cy="20097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 flipV="1">
            <a:off x="6565847" y="2225687"/>
            <a:ext cx="99487" cy="20966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 flipV="1">
            <a:off x="6665334" y="2008697"/>
            <a:ext cx="82293" cy="21699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 flipV="1">
            <a:off x="6747627" y="1785790"/>
            <a:ext cx="64566" cy="222907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 flipV="1">
            <a:off x="6812193" y="1558410"/>
            <a:ext cx="46420" cy="22738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 flipV="1">
            <a:off x="6858613" y="1328032"/>
            <a:ext cx="27973" cy="23037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 flipV="1">
            <a:off x="6886586" y="1096151"/>
            <a:ext cx="9344" cy="23188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602036" y="1096151"/>
            <a:ext cx="11065" cy="27456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>
            <a:off x="613101" y="1370717"/>
            <a:ext cx="33122" cy="27278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646223" y="1643503"/>
            <a:ext cx="54965" cy="26923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701188" y="1912739"/>
            <a:ext cx="76451" cy="26394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777639" y="2176679"/>
            <a:ext cx="97441" cy="25693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>
            <a:off x="875080" y="2433611"/>
            <a:ext cx="117801" cy="24825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>
            <a:off x="992881" y="2681870"/>
            <a:ext cx="137394" cy="23797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>
            <a:off x="1130275" y="2919844"/>
            <a:ext cx="156098" cy="226147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>
            <a:off x="1286373" y="3145991"/>
            <a:ext cx="173789" cy="21285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1460162" y="3358844"/>
            <a:ext cx="190354" cy="19817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1650516" y="3557023"/>
            <a:ext cx="205682" cy="18221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>
            <a:off x="1856198" y="3739242"/>
            <a:ext cx="219679" cy="165077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2075877" y="3904319"/>
            <a:ext cx="232249" cy="14686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>
            <a:off x="2308126" y="4051185"/>
            <a:ext cx="243314" cy="12770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>
            <a:off x="2551440" y="4178886"/>
            <a:ext cx="252800" cy="10770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>
            <a:off x="2804240" y="4286594"/>
            <a:ext cx="260648" cy="87017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>
            <a:off x="3064888" y="4373611"/>
            <a:ext cx="266804" cy="6576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3331692" y="4439372"/>
            <a:ext cx="271231" cy="4408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>
            <a:off x="3602923" y="4483452"/>
            <a:ext cx="273898" cy="2211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>
            <a:off x="3876821" y="4505563"/>
            <a:ext cx="274789" cy="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 flipV="1">
            <a:off x="4151610" y="4483452"/>
            <a:ext cx="273898" cy="2211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 flipV="1">
            <a:off x="4425508" y="4439372"/>
            <a:ext cx="271231" cy="4408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 flipV="1">
            <a:off x="4696739" y="4373611"/>
            <a:ext cx="266804" cy="6576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 flipV="1">
            <a:off x="4963543" y="4286594"/>
            <a:ext cx="260648" cy="87017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 flipV="1">
            <a:off x="5224191" y="4178886"/>
            <a:ext cx="252800" cy="10770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 flipV="1">
            <a:off x="5476991" y="4051185"/>
            <a:ext cx="243314" cy="12770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 flipV="1">
            <a:off x="5720305" y="3904319"/>
            <a:ext cx="232249" cy="14686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 flipV="1">
            <a:off x="5952554" y="3739242"/>
            <a:ext cx="219679" cy="165077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 flipV="1">
            <a:off x="6172233" y="3557023"/>
            <a:ext cx="205682" cy="18221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 flipV="1">
            <a:off x="6377915" y="3358844"/>
            <a:ext cx="190354" cy="19817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 flipV="1">
            <a:off x="6568269" y="3145991"/>
            <a:ext cx="173789" cy="212853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 flipV="1">
            <a:off x="6742058" y="2919844"/>
            <a:ext cx="156098" cy="226147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166"/>
          <p:cNvCxnSpPr/>
          <p:nvPr/>
        </p:nvCxnSpPr>
        <p:spPr>
          <a:xfrm flipV="1">
            <a:off x="6898156" y="2681870"/>
            <a:ext cx="137394" cy="23797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 flipV="1">
            <a:off x="7035550" y="2433611"/>
            <a:ext cx="117801" cy="24825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168"/>
          <p:cNvCxnSpPr/>
          <p:nvPr/>
        </p:nvCxnSpPr>
        <p:spPr>
          <a:xfrm flipV="1">
            <a:off x="7153351" y="2176679"/>
            <a:ext cx="97441" cy="25693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169"/>
          <p:cNvCxnSpPr/>
          <p:nvPr/>
        </p:nvCxnSpPr>
        <p:spPr>
          <a:xfrm flipV="1">
            <a:off x="7250792" y="1912739"/>
            <a:ext cx="76451" cy="26394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170"/>
          <p:cNvCxnSpPr/>
          <p:nvPr/>
        </p:nvCxnSpPr>
        <p:spPr>
          <a:xfrm flipV="1">
            <a:off x="7327243" y="1643503"/>
            <a:ext cx="54965" cy="26923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171"/>
          <p:cNvCxnSpPr/>
          <p:nvPr/>
        </p:nvCxnSpPr>
        <p:spPr>
          <a:xfrm flipV="1">
            <a:off x="7382208" y="1370717"/>
            <a:ext cx="33122" cy="27278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172"/>
          <p:cNvCxnSpPr/>
          <p:nvPr/>
        </p:nvCxnSpPr>
        <p:spPr>
          <a:xfrm flipV="1">
            <a:off x="7415330" y="1096151"/>
            <a:ext cx="11065" cy="27456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>
            <a:off x="29690" y="2426381"/>
            <a:ext cx="119960" cy="316307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178"/>
          <p:cNvCxnSpPr/>
          <p:nvPr/>
        </p:nvCxnSpPr>
        <p:spPr>
          <a:xfrm>
            <a:off x="149650" y="2742688"/>
            <a:ext cx="145023" cy="30562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179"/>
          <p:cNvCxnSpPr/>
          <p:nvPr/>
        </p:nvCxnSpPr>
        <p:spPr>
          <a:xfrm>
            <a:off x="294673" y="3048317"/>
            <a:ext cx="169145" cy="29296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80"/>
          <p:cNvCxnSpPr/>
          <p:nvPr/>
        </p:nvCxnSpPr>
        <p:spPr>
          <a:xfrm>
            <a:off x="463818" y="3341286"/>
            <a:ext cx="192172" cy="27840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181"/>
          <p:cNvCxnSpPr/>
          <p:nvPr/>
        </p:nvCxnSpPr>
        <p:spPr>
          <a:xfrm>
            <a:off x="655990" y="3619694"/>
            <a:ext cx="213950" cy="26204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 182"/>
          <p:cNvCxnSpPr/>
          <p:nvPr/>
        </p:nvCxnSpPr>
        <p:spPr>
          <a:xfrm>
            <a:off x="869940" y="3881736"/>
            <a:ext cx="234342" cy="24397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onnector 183"/>
          <p:cNvCxnSpPr/>
          <p:nvPr/>
        </p:nvCxnSpPr>
        <p:spPr>
          <a:xfrm>
            <a:off x="1104282" y="4125712"/>
            <a:ext cx="253215" cy="22432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184"/>
          <p:cNvCxnSpPr/>
          <p:nvPr/>
        </p:nvCxnSpPr>
        <p:spPr>
          <a:xfrm>
            <a:off x="1357497" y="4350040"/>
            <a:ext cx="270444" cy="20322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185"/>
          <p:cNvCxnSpPr/>
          <p:nvPr/>
        </p:nvCxnSpPr>
        <p:spPr>
          <a:xfrm>
            <a:off x="1627941" y="4553266"/>
            <a:ext cx="285920" cy="180805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onnector 186"/>
          <p:cNvCxnSpPr/>
          <p:nvPr/>
        </p:nvCxnSpPr>
        <p:spPr>
          <a:xfrm>
            <a:off x="1913861" y="4734071"/>
            <a:ext cx="299542" cy="15721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onnector 187"/>
          <p:cNvCxnSpPr/>
          <p:nvPr/>
        </p:nvCxnSpPr>
        <p:spPr>
          <a:xfrm>
            <a:off x="2213403" y="4891282"/>
            <a:ext cx="311221" cy="13259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188"/>
          <p:cNvCxnSpPr/>
          <p:nvPr/>
        </p:nvCxnSpPr>
        <p:spPr>
          <a:xfrm>
            <a:off x="2524624" y="5023881"/>
            <a:ext cx="320881" cy="10712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189"/>
          <p:cNvCxnSpPr/>
          <p:nvPr/>
        </p:nvCxnSpPr>
        <p:spPr>
          <a:xfrm>
            <a:off x="2845505" y="5131007"/>
            <a:ext cx="328461" cy="8095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 190"/>
          <p:cNvCxnSpPr/>
          <p:nvPr/>
        </p:nvCxnSpPr>
        <p:spPr>
          <a:xfrm>
            <a:off x="3173966" y="5211965"/>
            <a:ext cx="333910" cy="5426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191"/>
          <p:cNvCxnSpPr/>
          <p:nvPr/>
        </p:nvCxnSpPr>
        <p:spPr>
          <a:xfrm>
            <a:off x="3507876" y="5266231"/>
            <a:ext cx="337194" cy="2722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192"/>
          <p:cNvCxnSpPr/>
          <p:nvPr/>
        </p:nvCxnSpPr>
        <p:spPr>
          <a:xfrm>
            <a:off x="3845070" y="5293452"/>
            <a:ext cx="338291" cy="0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Connector 193"/>
          <p:cNvCxnSpPr/>
          <p:nvPr/>
        </p:nvCxnSpPr>
        <p:spPr>
          <a:xfrm flipV="1">
            <a:off x="4183361" y="5266231"/>
            <a:ext cx="337194" cy="2722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 194"/>
          <p:cNvCxnSpPr/>
          <p:nvPr/>
        </p:nvCxnSpPr>
        <p:spPr>
          <a:xfrm flipV="1">
            <a:off x="4520555" y="5211965"/>
            <a:ext cx="333910" cy="5426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nector 195"/>
          <p:cNvCxnSpPr/>
          <p:nvPr/>
        </p:nvCxnSpPr>
        <p:spPr>
          <a:xfrm flipV="1">
            <a:off x="4854465" y="5131007"/>
            <a:ext cx="328461" cy="8095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 196"/>
          <p:cNvCxnSpPr/>
          <p:nvPr/>
        </p:nvCxnSpPr>
        <p:spPr>
          <a:xfrm flipV="1">
            <a:off x="5182926" y="5023881"/>
            <a:ext cx="320881" cy="10712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 197"/>
          <p:cNvCxnSpPr/>
          <p:nvPr/>
        </p:nvCxnSpPr>
        <p:spPr>
          <a:xfrm flipV="1">
            <a:off x="5503807" y="4891282"/>
            <a:ext cx="311221" cy="13259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 198"/>
          <p:cNvCxnSpPr/>
          <p:nvPr/>
        </p:nvCxnSpPr>
        <p:spPr>
          <a:xfrm flipV="1">
            <a:off x="5815028" y="4734071"/>
            <a:ext cx="299542" cy="15721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Connector 199"/>
          <p:cNvCxnSpPr/>
          <p:nvPr/>
        </p:nvCxnSpPr>
        <p:spPr>
          <a:xfrm flipV="1">
            <a:off x="6114570" y="4553266"/>
            <a:ext cx="285920" cy="180805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Connector 200"/>
          <p:cNvCxnSpPr/>
          <p:nvPr/>
        </p:nvCxnSpPr>
        <p:spPr>
          <a:xfrm flipV="1">
            <a:off x="6400490" y="4350040"/>
            <a:ext cx="270444" cy="20322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Connector 201"/>
          <p:cNvCxnSpPr/>
          <p:nvPr/>
        </p:nvCxnSpPr>
        <p:spPr>
          <a:xfrm flipV="1">
            <a:off x="6670934" y="4125712"/>
            <a:ext cx="253215" cy="22432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Connector 202"/>
          <p:cNvCxnSpPr/>
          <p:nvPr/>
        </p:nvCxnSpPr>
        <p:spPr>
          <a:xfrm flipV="1">
            <a:off x="6924149" y="3881736"/>
            <a:ext cx="234342" cy="24397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Connector 203"/>
          <p:cNvCxnSpPr/>
          <p:nvPr/>
        </p:nvCxnSpPr>
        <p:spPr>
          <a:xfrm flipV="1">
            <a:off x="7158491" y="3619694"/>
            <a:ext cx="213950" cy="26204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Connector 204"/>
          <p:cNvCxnSpPr/>
          <p:nvPr/>
        </p:nvCxnSpPr>
        <p:spPr>
          <a:xfrm flipV="1">
            <a:off x="7372441" y="3341286"/>
            <a:ext cx="192172" cy="278408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 205"/>
          <p:cNvCxnSpPr/>
          <p:nvPr/>
        </p:nvCxnSpPr>
        <p:spPr>
          <a:xfrm flipV="1">
            <a:off x="7564613" y="3048317"/>
            <a:ext cx="169145" cy="29296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Connector 206"/>
          <p:cNvCxnSpPr/>
          <p:nvPr/>
        </p:nvCxnSpPr>
        <p:spPr>
          <a:xfrm flipV="1">
            <a:off x="7733758" y="2742688"/>
            <a:ext cx="145023" cy="305629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Connector 207"/>
          <p:cNvCxnSpPr/>
          <p:nvPr/>
        </p:nvCxnSpPr>
        <p:spPr>
          <a:xfrm flipV="1">
            <a:off x="7878781" y="2426381"/>
            <a:ext cx="119960" cy="316307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Connector 208"/>
          <p:cNvCxnSpPr/>
          <p:nvPr/>
        </p:nvCxnSpPr>
        <p:spPr>
          <a:xfrm flipV="1">
            <a:off x="7998741" y="2101446"/>
            <a:ext cx="94118" cy="324935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Connector 209"/>
          <p:cNvCxnSpPr/>
          <p:nvPr/>
        </p:nvCxnSpPr>
        <p:spPr>
          <a:xfrm flipV="1">
            <a:off x="8092859" y="1769992"/>
            <a:ext cx="67667" cy="33145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Connector 210"/>
          <p:cNvCxnSpPr/>
          <p:nvPr/>
        </p:nvCxnSpPr>
        <p:spPr>
          <a:xfrm flipV="1">
            <a:off x="8160526" y="1434167"/>
            <a:ext cx="40776" cy="335825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Connector 211"/>
          <p:cNvCxnSpPr/>
          <p:nvPr/>
        </p:nvCxnSpPr>
        <p:spPr>
          <a:xfrm flipV="1">
            <a:off x="8201302" y="1096151"/>
            <a:ext cx="13622" cy="338016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Connector 212"/>
          <p:cNvCxnSpPr/>
          <p:nvPr/>
        </p:nvCxnSpPr>
        <p:spPr>
          <a:xfrm>
            <a:off x="4014215" y="1096151"/>
            <a:ext cx="1716227" cy="471529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Connector 213"/>
          <p:cNvCxnSpPr/>
          <p:nvPr/>
        </p:nvCxnSpPr>
        <p:spPr>
          <a:xfrm flipH="1">
            <a:off x="2297989" y="1096151"/>
            <a:ext cx="1716226" cy="4715294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Connector 214"/>
          <p:cNvCxnSpPr/>
          <p:nvPr/>
        </p:nvCxnSpPr>
        <p:spPr>
          <a:xfrm>
            <a:off x="4014215" y="1096151"/>
            <a:ext cx="2878156" cy="411043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" name="Connector 215"/>
          <p:cNvCxnSpPr/>
          <p:nvPr/>
        </p:nvCxnSpPr>
        <p:spPr>
          <a:xfrm flipH="1">
            <a:off x="1136060" y="1096151"/>
            <a:ext cx="2878155" cy="4110432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Connector 216"/>
          <p:cNvCxnSpPr/>
          <p:nvPr/>
        </p:nvCxnSpPr>
        <p:spPr>
          <a:xfrm>
            <a:off x="4014215" y="1096151"/>
            <a:ext cx="3843943" cy="322545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" name="Connector 217"/>
          <p:cNvCxnSpPr/>
          <p:nvPr/>
        </p:nvCxnSpPr>
        <p:spPr>
          <a:xfrm flipH="1">
            <a:off x="170273" y="1096151"/>
            <a:ext cx="3843942" cy="3225451"/>
          </a:xfrm>
          <a:prstGeom prst="line">
            <a:avLst/>
          </a:prstGeom>
          <a:ln w="22860">
            <a:solidFill>
              <a:srgbClr val="FFD7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9" name="Rectangle 218"/>
          <p:cNvSpPr/>
          <p:nvPr/>
        </p:nvSpPr>
        <p:spPr>
          <a:xfrm>
            <a:off x="1123899" y="1096151"/>
            <a:ext cx="5780633" cy="2365586"/>
          </a:xfrm>
          <a:prstGeom prst="rect">
            <a:avLst/>
          </a:prstGeom>
          <a:noFill/>
          <a:ln w="29209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0" name="Rectangle 219"/>
          <p:cNvSpPr/>
          <p:nvPr/>
        </p:nvSpPr>
        <p:spPr>
          <a:xfrm>
            <a:off x="2700956" y="1096151"/>
            <a:ext cx="2626518" cy="788528"/>
          </a:xfrm>
          <a:prstGeom prst="rect">
            <a:avLst/>
          </a:prstGeom>
          <a:noFill/>
          <a:ln w="29209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1" name="Rectangle 220"/>
          <p:cNvSpPr/>
          <p:nvPr/>
        </p:nvSpPr>
        <p:spPr>
          <a:xfrm>
            <a:off x="3489485" y="780739"/>
            <a:ext cx="1049460" cy="315411"/>
          </a:xfrm>
          <a:prstGeom prst="rect">
            <a:avLst/>
          </a:prstGeom>
          <a:solidFill>
            <a:srgbClr val="3A3A3A"/>
          </a:solidFill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22" name="Connector 221"/>
          <p:cNvCxnSpPr/>
          <p:nvPr/>
        </p:nvCxnSpPr>
        <p:spPr>
          <a:xfrm>
            <a:off x="3489485" y="1096151"/>
            <a:ext cx="1049461" cy="0"/>
          </a:xfrm>
          <a:prstGeom prst="line">
            <a:avLst/>
          </a:prstGeom>
          <a:ln w="3556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3" name="Oval 222"/>
          <p:cNvSpPr/>
          <p:nvPr/>
        </p:nvSpPr>
        <p:spPr>
          <a:xfrm>
            <a:off x="3959352" y="2618344"/>
            <a:ext cx="109728" cy="10972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8" name="TextBox 227"/>
          <p:cNvSpPr txBox="1"/>
          <p:nvPr/>
        </p:nvSpPr>
        <p:spPr>
          <a:xfrm rot="3309745">
            <a:off x="4305098" y="2041876"/>
            <a:ext cx="14173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2 PERSON
WALL</a:t>
            </a:r>
          </a:p>
        </p:txBody>
      </p:sp>
      <p:sp>
        <p:nvSpPr>
          <p:cNvPr id="229" name="TextBox 228"/>
          <p:cNvSpPr txBox="1"/>
          <p:nvPr/>
        </p:nvSpPr>
        <p:spPr>
          <a:xfrm rot="18330207">
            <a:off x="2616041" y="2078196"/>
            <a:ext cx="735679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2 PERSON
WALL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4984345" y="1228725"/>
            <a:ext cx="14173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DEFEND AS
CORNER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1645332" y="1222626"/>
            <a:ext cx="1417320" cy="3308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DEFEND</a:t>
            </a:r>
            <a:r>
              <a:rPr sz="750" b="1" i="0" dirty="0">
                <a:solidFill>
                  <a:srgbClr val="FFFFFF"/>
                </a:solidFill>
                <a:latin typeface="Century Gothic"/>
              </a:rPr>
              <a:t> AS
CORNER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4280852" y="3430359"/>
            <a:ext cx="642839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4 PERSON
WALL + C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3164849" y="3445748"/>
            <a:ext cx="613408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4 </a:t>
            </a:r>
            <a:r>
              <a:rPr sz="800" b="1" i="0" dirty="0">
                <a:solidFill>
                  <a:srgbClr val="FFFFFF"/>
                </a:solidFill>
                <a:latin typeface="Century Gothic"/>
              </a:rPr>
              <a:t>PERSON</a:t>
            </a:r>
            <a:r>
              <a:rPr sz="750" b="1" i="0" dirty="0">
                <a:solidFill>
                  <a:srgbClr val="FFFFFF"/>
                </a:solidFill>
                <a:latin typeface="Century Gothic"/>
              </a:rPr>
              <a:t>
WALL + C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4559204" y="2985441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3 PERSON
WALL + C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2428714" y="3181157"/>
            <a:ext cx="697716" cy="3308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3 PERSON
</a:t>
            </a:r>
            <a:r>
              <a:rPr sz="800" b="1" i="0" dirty="0">
                <a:solidFill>
                  <a:srgbClr val="FFFFFF"/>
                </a:solidFill>
                <a:latin typeface="Century Gothic"/>
              </a:rPr>
              <a:t>WALL</a:t>
            </a:r>
            <a:r>
              <a:rPr sz="750" b="1" i="0" dirty="0">
                <a:solidFill>
                  <a:srgbClr val="FFFFFF"/>
                </a:solidFill>
                <a:latin typeface="Century Gothic"/>
              </a:rPr>
              <a:t> + C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5540469" y="2664825"/>
            <a:ext cx="574847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2 PERSON
WALL</a:t>
            </a:r>
          </a:p>
        </p:txBody>
      </p:sp>
      <p:sp>
        <p:nvSpPr>
          <p:cNvPr id="237" name="TextBox 236"/>
          <p:cNvSpPr txBox="1"/>
          <p:nvPr/>
        </p:nvSpPr>
        <p:spPr>
          <a:xfrm>
            <a:off x="1914636" y="2757313"/>
            <a:ext cx="600871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2 </a:t>
            </a:r>
            <a:r>
              <a:rPr sz="800" b="1" i="0" dirty="0">
                <a:solidFill>
                  <a:srgbClr val="FFFFFF"/>
                </a:solidFill>
                <a:latin typeface="Century Gothic"/>
              </a:rPr>
              <a:t>PERSON</a:t>
            </a:r>
            <a:r>
              <a:rPr sz="750" b="1" i="0" dirty="0">
                <a:solidFill>
                  <a:srgbClr val="FFFFFF"/>
                </a:solidFill>
                <a:latin typeface="Century Gothic"/>
              </a:rPr>
              <a:t>
WALL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6295618" y="1529561"/>
            <a:ext cx="60310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DEFEND AS
CORNER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1165716" y="1532802"/>
            <a:ext cx="642477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DEFEND AS
CORNER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4242817" y="3946778"/>
            <a:ext cx="702268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2/3</a:t>
            </a:r>
            <a:r>
              <a:rPr sz="750" b="1" i="0" dirty="0">
                <a:solidFill>
                  <a:srgbClr val="FFFFFF"/>
                </a:solidFill>
                <a:latin typeface="Century Gothic"/>
              </a:rPr>
              <a:t> PERSON
WALL</a:t>
            </a:r>
          </a:p>
        </p:txBody>
      </p:sp>
      <p:sp>
        <p:nvSpPr>
          <p:cNvPr id="241" name="TextBox 240"/>
          <p:cNvSpPr txBox="1"/>
          <p:nvPr/>
        </p:nvSpPr>
        <p:spPr>
          <a:xfrm>
            <a:off x="3154831" y="3973278"/>
            <a:ext cx="606317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2/3 </a:t>
            </a:r>
            <a:r>
              <a:rPr sz="800" b="1" i="0" dirty="0">
                <a:solidFill>
                  <a:srgbClr val="FFFFFF"/>
                </a:solidFill>
                <a:latin typeface="Century Gothic"/>
              </a:rPr>
              <a:t>PERSON</a:t>
            </a:r>
            <a:r>
              <a:rPr sz="750" b="1" i="0" dirty="0">
                <a:solidFill>
                  <a:srgbClr val="FFFFFF"/>
                </a:solidFill>
                <a:latin typeface="Century Gothic"/>
              </a:rPr>
              <a:t>
WALL</a:t>
            </a:r>
          </a:p>
        </p:txBody>
      </p:sp>
      <p:sp>
        <p:nvSpPr>
          <p:cNvPr id="242" name="TextBox 241"/>
          <p:cNvSpPr txBox="1"/>
          <p:nvPr/>
        </p:nvSpPr>
        <p:spPr>
          <a:xfrm>
            <a:off x="5156700" y="3631126"/>
            <a:ext cx="631583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2/3 PERSON
WALL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2206120" y="3637350"/>
            <a:ext cx="605146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2/3 </a:t>
            </a:r>
            <a:r>
              <a:rPr sz="800" b="1" i="0" dirty="0">
                <a:solidFill>
                  <a:srgbClr val="FFFFFF"/>
                </a:solidFill>
                <a:latin typeface="Century Gothic"/>
              </a:rPr>
              <a:t>PERSON</a:t>
            </a:r>
            <a:r>
              <a:rPr sz="750" b="1" i="0" dirty="0">
                <a:solidFill>
                  <a:srgbClr val="FFFFFF"/>
                </a:solidFill>
                <a:latin typeface="Century Gothic"/>
              </a:rPr>
              <a:t>
WALL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5894034" y="3007081"/>
            <a:ext cx="728053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2/3 PERSON
WALL</a:t>
            </a:r>
          </a:p>
        </p:txBody>
      </p:sp>
      <p:sp>
        <p:nvSpPr>
          <p:cNvPr id="245" name="TextBox 244"/>
          <p:cNvSpPr txBox="1"/>
          <p:nvPr/>
        </p:nvSpPr>
        <p:spPr>
          <a:xfrm>
            <a:off x="1439304" y="3022247"/>
            <a:ext cx="658971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2/3 PERSON
WALL</a:t>
            </a:r>
          </a:p>
        </p:txBody>
      </p:sp>
      <p:sp>
        <p:nvSpPr>
          <p:cNvPr id="246" name="TextBox 245"/>
          <p:cNvSpPr txBox="1"/>
          <p:nvPr/>
        </p:nvSpPr>
        <p:spPr>
          <a:xfrm>
            <a:off x="6572484" y="2011625"/>
            <a:ext cx="70333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chemeClr val="bg1"/>
                </a:solidFill>
                <a:latin typeface="Century Gothic"/>
              </a:rPr>
              <a:t>MATCH OPP
1v1 / 2v2</a:t>
            </a:r>
          </a:p>
        </p:txBody>
      </p:sp>
      <p:sp>
        <p:nvSpPr>
          <p:cNvPr id="247" name="TextBox 246"/>
          <p:cNvSpPr txBox="1"/>
          <p:nvPr/>
        </p:nvSpPr>
        <p:spPr>
          <a:xfrm>
            <a:off x="746847" y="1979340"/>
            <a:ext cx="679470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MATCH OPP
1v1 / </a:t>
            </a:r>
            <a:r>
              <a:rPr sz="900" b="1" i="0" dirty="0">
                <a:solidFill>
                  <a:srgbClr val="FFFFFF"/>
                </a:solidFill>
                <a:latin typeface="Century Gothic"/>
              </a:rPr>
              <a:t>2v2</a:t>
            </a:r>
            <a:endParaRPr sz="800" b="1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4284910" y="4654296"/>
            <a:ext cx="647332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2/3 PERSON
</a:t>
            </a:r>
            <a:r>
              <a:rPr sz="800" b="1" i="0" dirty="0">
                <a:solidFill>
                  <a:srgbClr val="FFFFFF"/>
                </a:solidFill>
                <a:latin typeface="Century Gothic"/>
              </a:rPr>
              <a:t>WALL</a:t>
            </a:r>
            <a:endParaRPr sz="750" b="1" i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49" name="TextBox 248"/>
          <p:cNvSpPr txBox="1"/>
          <p:nvPr/>
        </p:nvSpPr>
        <p:spPr>
          <a:xfrm>
            <a:off x="3136313" y="4638636"/>
            <a:ext cx="647895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2/3 </a:t>
            </a:r>
            <a:r>
              <a:rPr sz="800" b="1" i="0" dirty="0">
                <a:solidFill>
                  <a:srgbClr val="FFFFFF"/>
                </a:solidFill>
                <a:latin typeface="Century Gothic"/>
              </a:rPr>
              <a:t>PERSON</a:t>
            </a:r>
            <a:r>
              <a:rPr sz="750" b="1" i="0" dirty="0">
                <a:solidFill>
                  <a:srgbClr val="FFFFFF"/>
                </a:solidFill>
                <a:latin typeface="Century Gothic"/>
              </a:rPr>
              <a:t>
WALL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5423044" y="4181708"/>
            <a:ext cx="685794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2/3 PERSON
WALL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1906972" y="4177814"/>
            <a:ext cx="643976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2/3 </a:t>
            </a:r>
            <a:r>
              <a:rPr sz="800" b="1" i="0" dirty="0">
                <a:solidFill>
                  <a:srgbClr val="FFFFFF"/>
                </a:solidFill>
                <a:latin typeface="Century Gothic"/>
              </a:rPr>
              <a:t>PERSON</a:t>
            </a:r>
            <a:r>
              <a:rPr sz="750" b="1" i="0" dirty="0">
                <a:solidFill>
                  <a:srgbClr val="FFFFFF"/>
                </a:solidFill>
                <a:latin typeface="Century Gothic"/>
              </a:rPr>
              <a:t>
WALL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6449812" y="3557023"/>
            <a:ext cx="675221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2/3 PERSON
WALL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1217376" y="3631623"/>
            <a:ext cx="650113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2/3 </a:t>
            </a:r>
            <a:r>
              <a:rPr sz="800" b="1" i="0" dirty="0">
                <a:solidFill>
                  <a:srgbClr val="FFFFFF"/>
                </a:solidFill>
                <a:latin typeface="Century Gothic"/>
              </a:rPr>
              <a:t>PERSON</a:t>
            </a:r>
            <a:r>
              <a:rPr sz="750" b="1" i="0" dirty="0">
                <a:solidFill>
                  <a:srgbClr val="FFFFFF"/>
                </a:solidFill>
                <a:latin typeface="Century Gothic"/>
              </a:rPr>
              <a:t>
WALL</a:t>
            </a:r>
          </a:p>
        </p:txBody>
      </p:sp>
      <p:sp>
        <p:nvSpPr>
          <p:cNvPr id="254" name="TextBox 253"/>
          <p:cNvSpPr txBox="1"/>
          <p:nvPr/>
        </p:nvSpPr>
        <p:spPr>
          <a:xfrm>
            <a:off x="7125033" y="2264736"/>
            <a:ext cx="68217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MATCH OPP
1v1 / 2v2</a:t>
            </a:r>
          </a:p>
        </p:txBody>
      </p:sp>
      <p:sp>
        <p:nvSpPr>
          <p:cNvPr id="255" name="TextBox 254"/>
          <p:cNvSpPr txBox="1"/>
          <p:nvPr/>
        </p:nvSpPr>
        <p:spPr>
          <a:xfrm>
            <a:off x="218956" y="2263794"/>
            <a:ext cx="67947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Century Gothic"/>
              </a:rPr>
              <a:t>MATCH OPP
1v1 / 2v2</a:t>
            </a:r>
          </a:p>
        </p:txBody>
      </p:sp>
      <p:sp>
        <p:nvSpPr>
          <p:cNvPr id="256" name="TextBox 255"/>
          <p:cNvSpPr txBox="1"/>
          <p:nvPr/>
        </p:nvSpPr>
        <p:spPr>
          <a:xfrm>
            <a:off x="4105954" y="5292535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>
                <a:solidFill>
                  <a:srgbClr val="FFFFFF"/>
                </a:solidFill>
                <a:latin typeface="Century Gothic"/>
              </a:rPr>
              <a:t>2/3 PERSON
WALL</a:t>
            </a:r>
          </a:p>
        </p:txBody>
      </p:sp>
      <p:sp>
        <p:nvSpPr>
          <p:cNvPr id="257" name="TextBox 256"/>
          <p:cNvSpPr txBox="1"/>
          <p:nvPr/>
        </p:nvSpPr>
        <p:spPr>
          <a:xfrm>
            <a:off x="2505157" y="5292535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>
                <a:solidFill>
                  <a:srgbClr val="FFFFFF"/>
                </a:solidFill>
                <a:latin typeface="Century Gothic"/>
              </a:rPr>
              <a:t>2/3 PERSON
WALL</a:t>
            </a:r>
          </a:p>
        </p:txBody>
      </p:sp>
      <p:sp>
        <p:nvSpPr>
          <p:cNvPr id="258" name="TextBox 257"/>
          <p:cNvSpPr txBox="1"/>
          <p:nvPr/>
        </p:nvSpPr>
        <p:spPr>
          <a:xfrm>
            <a:off x="5433898" y="4841758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>
                <a:solidFill>
                  <a:srgbClr val="FFFFFF"/>
                </a:solidFill>
                <a:latin typeface="Century Gothic"/>
              </a:rPr>
              <a:t>2/3 PERSON
WALL</a:t>
            </a:r>
          </a:p>
        </p:txBody>
      </p:sp>
      <p:sp>
        <p:nvSpPr>
          <p:cNvPr id="259" name="TextBox 258"/>
          <p:cNvSpPr txBox="1"/>
          <p:nvPr/>
        </p:nvSpPr>
        <p:spPr>
          <a:xfrm>
            <a:off x="1177213" y="4841758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>
                <a:solidFill>
                  <a:srgbClr val="FFFFFF"/>
                </a:solidFill>
                <a:latin typeface="Century Gothic"/>
              </a:rPr>
              <a:t>2/3 PERSON
WALL</a:t>
            </a:r>
          </a:p>
        </p:txBody>
      </p:sp>
      <p:sp>
        <p:nvSpPr>
          <p:cNvPr id="260" name="TextBox 259"/>
          <p:cNvSpPr txBox="1"/>
          <p:nvPr/>
        </p:nvSpPr>
        <p:spPr>
          <a:xfrm>
            <a:off x="6419560" y="415159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>
                <a:solidFill>
                  <a:srgbClr val="FFFFFF"/>
                </a:solidFill>
                <a:latin typeface="Century Gothic"/>
              </a:rPr>
              <a:t>MATCH OPP
1v1 / 2v2</a:t>
            </a:r>
          </a:p>
        </p:txBody>
      </p:sp>
      <p:sp>
        <p:nvSpPr>
          <p:cNvPr id="261" name="TextBox 260"/>
          <p:cNvSpPr txBox="1"/>
          <p:nvPr/>
        </p:nvSpPr>
        <p:spPr>
          <a:xfrm>
            <a:off x="191551" y="415159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>
                <a:solidFill>
                  <a:srgbClr val="FFFFFF"/>
                </a:solidFill>
                <a:latin typeface="Century Gothic"/>
              </a:rPr>
              <a:t>MATCH OPP
1v1 / 2v2</a:t>
            </a:r>
          </a:p>
        </p:txBody>
      </p:sp>
      <p:sp>
        <p:nvSpPr>
          <p:cNvPr id="262" name="Rectangle 261"/>
          <p:cNvSpPr/>
          <p:nvPr/>
        </p:nvSpPr>
        <p:spPr>
          <a:xfrm>
            <a:off x="4075759" y="5453763"/>
            <a:ext cx="1463040" cy="594360"/>
          </a:xfrm>
          <a:prstGeom prst="rect">
            <a:avLst/>
          </a:prstGeom>
          <a:solidFill>
            <a:srgbClr val="111111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3" name="TextBox 262"/>
          <p:cNvSpPr txBox="1"/>
          <p:nvPr/>
        </p:nvSpPr>
        <p:spPr>
          <a:xfrm>
            <a:off x="4091807" y="5561282"/>
            <a:ext cx="1463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80" b="1" i="0" dirty="0">
                <a:solidFill>
                  <a:srgbClr val="FFD700"/>
                </a:solidFill>
                <a:latin typeface="Century Gothic"/>
              </a:rPr>
              <a:t>CENTRAL
0–20°</a:t>
            </a:r>
          </a:p>
        </p:txBody>
      </p:sp>
      <p:sp>
        <p:nvSpPr>
          <p:cNvPr id="264" name="Rectangle 263"/>
          <p:cNvSpPr/>
          <p:nvPr/>
        </p:nvSpPr>
        <p:spPr>
          <a:xfrm>
            <a:off x="2473584" y="5453763"/>
            <a:ext cx="1463040" cy="594360"/>
          </a:xfrm>
          <a:prstGeom prst="rect">
            <a:avLst/>
          </a:prstGeom>
          <a:solidFill>
            <a:srgbClr val="111111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65" name="TextBox 264"/>
          <p:cNvSpPr txBox="1"/>
          <p:nvPr/>
        </p:nvSpPr>
        <p:spPr>
          <a:xfrm>
            <a:off x="2496312" y="5561282"/>
            <a:ext cx="1463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80" b="1" i="0" dirty="0">
                <a:solidFill>
                  <a:srgbClr val="FFD700"/>
                </a:solidFill>
                <a:latin typeface="Century Gothic"/>
              </a:rPr>
              <a:t>CENTRAL
0–20°</a:t>
            </a:r>
          </a:p>
        </p:txBody>
      </p:sp>
      <p:sp>
        <p:nvSpPr>
          <p:cNvPr id="266" name="Rectangle 265"/>
          <p:cNvSpPr/>
          <p:nvPr/>
        </p:nvSpPr>
        <p:spPr>
          <a:xfrm>
            <a:off x="5423546" y="5003002"/>
            <a:ext cx="1463040" cy="594360"/>
          </a:xfrm>
          <a:prstGeom prst="rect">
            <a:avLst/>
          </a:prstGeom>
          <a:solidFill>
            <a:srgbClr val="111111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7" name="TextBox 266"/>
          <p:cNvSpPr txBox="1"/>
          <p:nvPr/>
        </p:nvSpPr>
        <p:spPr>
          <a:xfrm>
            <a:off x="5434208" y="5108136"/>
            <a:ext cx="1463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80" b="1" i="0" dirty="0">
                <a:solidFill>
                  <a:srgbClr val="FFD700"/>
                </a:solidFill>
                <a:latin typeface="Century Gothic"/>
              </a:rPr>
              <a:t>SEMI-CENTRAL
20–35°</a:t>
            </a:r>
          </a:p>
        </p:txBody>
      </p:sp>
      <p:sp>
        <p:nvSpPr>
          <p:cNvPr id="268" name="Rectangle 267"/>
          <p:cNvSpPr/>
          <p:nvPr/>
        </p:nvSpPr>
        <p:spPr>
          <a:xfrm>
            <a:off x="1131183" y="4997195"/>
            <a:ext cx="1463040" cy="594360"/>
          </a:xfrm>
          <a:prstGeom prst="rect">
            <a:avLst/>
          </a:prstGeom>
          <a:solidFill>
            <a:srgbClr val="111111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9" name="TextBox 268"/>
          <p:cNvSpPr txBox="1"/>
          <p:nvPr/>
        </p:nvSpPr>
        <p:spPr>
          <a:xfrm>
            <a:off x="1206051" y="5108136"/>
            <a:ext cx="1463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80" b="1" i="0" dirty="0">
                <a:solidFill>
                  <a:srgbClr val="FFD700"/>
                </a:solidFill>
                <a:latin typeface="Century Gothic"/>
              </a:rPr>
              <a:t>SEMI-CENTRAL
20–35°</a:t>
            </a:r>
          </a:p>
        </p:txBody>
      </p:sp>
      <p:sp>
        <p:nvSpPr>
          <p:cNvPr id="270" name="Rectangle 269"/>
          <p:cNvSpPr/>
          <p:nvPr/>
        </p:nvSpPr>
        <p:spPr>
          <a:xfrm>
            <a:off x="6426971" y="4321602"/>
            <a:ext cx="1463040" cy="594360"/>
          </a:xfrm>
          <a:prstGeom prst="rect">
            <a:avLst/>
          </a:prstGeom>
          <a:solidFill>
            <a:srgbClr val="111111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1" name="TextBox 270"/>
          <p:cNvSpPr txBox="1"/>
          <p:nvPr/>
        </p:nvSpPr>
        <p:spPr>
          <a:xfrm>
            <a:off x="6400490" y="4426109"/>
            <a:ext cx="1463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80" b="1" i="0">
                <a:solidFill>
                  <a:srgbClr val="FFD700"/>
                </a:solidFill>
                <a:latin typeface="Century Gothic"/>
              </a:rPr>
              <a:t>WIDE
35–50°</a:t>
            </a:r>
          </a:p>
        </p:txBody>
      </p:sp>
      <p:sp>
        <p:nvSpPr>
          <p:cNvPr id="272" name="Rectangle 271"/>
          <p:cNvSpPr/>
          <p:nvPr/>
        </p:nvSpPr>
        <p:spPr>
          <a:xfrm>
            <a:off x="131788" y="4321602"/>
            <a:ext cx="1463040" cy="594360"/>
          </a:xfrm>
          <a:prstGeom prst="rect">
            <a:avLst/>
          </a:prstGeom>
          <a:solidFill>
            <a:srgbClr val="111111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3" name="TextBox 272"/>
          <p:cNvSpPr txBox="1"/>
          <p:nvPr/>
        </p:nvSpPr>
        <p:spPr>
          <a:xfrm>
            <a:off x="199909" y="4408642"/>
            <a:ext cx="1463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80" b="1" i="0" dirty="0">
                <a:solidFill>
                  <a:srgbClr val="FFD700"/>
                </a:solidFill>
                <a:latin typeface="Century Gothic"/>
              </a:rPr>
              <a:t>WIDE
35–50°</a:t>
            </a:r>
          </a:p>
        </p:txBody>
      </p:sp>
      <p:sp>
        <p:nvSpPr>
          <p:cNvPr id="274" name="TextBox 273"/>
          <p:cNvSpPr txBox="1"/>
          <p:nvPr/>
        </p:nvSpPr>
        <p:spPr>
          <a:xfrm>
            <a:off x="5656970" y="3370453"/>
            <a:ext cx="777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1" i="0" dirty="0">
                <a:solidFill>
                  <a:srgbClr val="FFD700"/>
                </a:solidFill>
                <a:latin typeface="Century Gothic"/>
              </a:rPr>
              <a:t>18 yds</a:t>
            </a:r>
          </a:p>
        </p:txBody>
      </p:sp>
      <p:sp>
        <p:nvSpPr>
          <p:cNvPr id="275" name="TextBox 274"/>
          <p:cNvSpPr txBox="1"/>
          <p:nvPr/>
        </p:nvSpPr>
        <p:spPr>
          <a:xfrm>
            <a:off x="6055295" y="3699637"/>
            <a:ext cx="777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1" i="0" dirty="0">
                <a:solidFill>
                  <a:srgbClr val="FFD700"/>
                </a:solidFill>
                <a:latin typeface="Century Gothic"/>
              </a:rPr>
              <a:t>22 yds</a:t>
            </a:r>
          </a:p>
        </p:txBody>
      </p:sp>
      <p:sp>
        <p:nvSpPr>
          <p:cNvPr id="276" name="TextBox 275"/>
          <p:cNvSpPr txBox="1"/>
          <p:nvPr/>
        </p:nvSpPr>
        <p:spPr>
          <a:xfrm>
            <a:off x="6361111" y="4013222"/>
            <a:ext cx="777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1" i="0" dirty="0">
                <a:solidFill>
                  <a:srgbClr val="FFD700"/>
                </a:solidFill>
                <a:latin typeface="Century Gothic"/>
              </a:rPr>
              <a:t>26 yds</a:t>
            </a:r>
          </a:p>
        </p:txBody>
      </p:sp>
      <p:sp>
        <p:nvSpPr>
          <p:cNvPr id="277" name="TextBox 276"/>
          <p:cNvSpPr txBox="1"/>
          <p:nvPr/>
        </p:nvSpPr>
        <p:spPr>
          <a:xfrm>
            <a:off x="6456536" y="4419554"/>
            <a:ext cx="777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1" i="0">
                <a:solidFill>
                  <a:srgbClr val="FFD700"/>
                </a:solidFill>
                <a:latin typeface="Century Gothic"/>
              </a:rPr>
              <a:t>32 yds</a:t>
            </a:r>
          </a:p>
        </p:txBody>
      </p:sp>
      <p:sp>
        <p:nvSpPr>
          <p:cNvPr id="278" name="Rectangle 277"/>
          <p:cNvSpPr/>
          <p:nvPr/>
        </p:nvSpPr>
        <p:spPr>
          <a:xfrm>
            <a:off x="3798493" y="1043036"/>
            <a:ext cx="431444" cy="292608"/>
          </a:xfrm>
          <a:prstGeom prst="rect">
            <a:avLst/>
          </a:prstGeom>
          <a:solidFill>
            <a:srgbClr val="FFD700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9" name="TextBox 278"/>
          <p:cNvSpPr txBox="1"/>
          <p:nvPr/>
        </p:nvSpPr>
        <p:spPr>
          <a:xfrm>
            <a:off x="3761148" y="1087451"/>
            <a:ext cx="501685" cy="2077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111111"/>
                </a:solidFill>
                <a:latin typeface="Century Gothic"/>
              </a:rPr>
              <a:t>GK</a:t>
            </a:r>
          </a:p>
        </p:txBody>
      </p:sp>
      <p:sp>
        <p:nvSpPr>
          <p:cNvPr id="280" name="TextBox 279"/>
          <p:cNvSpPr txBox="1"/>
          <p:nvPr/>
        </p:nvSpPr>
        <p:spPr>
          <a:xfrm>
            <a:off x="3419856" y="6121512"/>
            <a:ext cx="11887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0" i="0">
                <a:solidFill>
                  <a:srgbClr val="FFFFFF"/>
                </a:solidFill>
                <a:latin typeface="Century Gothic"/>
              </a:rPr>
              <a:t>▼  DOWNFIELD  ▼</a:t>
            </a:r>
          </a:p>
        </p:txBody>
      </p:sp>
      <p:sp>
        <p:nvSpPr>
          <p:cNvPr id="281" name="Rectangle 280"/>
          <p:cNvSpPr/>
          <p:nvPr/>
        </p:nvSpPr>
        <p:spPr>
          <a:xfrm>
            <a:off x="7955279" y="0"/>
            <a:ext cx="4233672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2" name="Rectangle 281"/>
          <p:cNvSpPr/>
          <p:nvPr/>
        </p:nvSpPr>
        <p:spPr>
          <a:xfrm>
            <a:off x="8046719" y="685800"/>
            <a:ext cx="4069080" cy="475488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3" name="TextBox 282"/>
          <p:cNvSpPr txBox="1"/>
          <p:nvPr/>
        </p:nvSpPr>
        <p:spPr>
          <a:xfrm>
            <a:off x="8046719" y="685800"/>
            <a:ext cx="406908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entury Gothic"/>
              </a:rPr>
              <a:t>ZONE REFERENCE KEY</a:t>
            </a:r>
          </a:p>
        </p:txBody>
      </p:sp>
      <p:sp>
        <p:nvSpPr>
          <p:cNvPr id="284" name="Rectangle 283"/>
          <p:cNvSpPr/>
          <p:nvPr/>
        </p:nvSpPr>
        <p:spPr>
          <a:xfrm>
            <a:off x="8046719" y="1234440"/>
            <a:ext cx="384048" cy="621792"/>
          </a:xfrm>
          <a:prstGeom prst="rect">
            <a:avLst/>
          </a:prstGeom>
          <a:solidFill>
            <a:srgbClr val="731E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5" name="TextBox 284"/>
          <p:cNvSpPr txBox="1"/>
          <p:nvPr/>
        </p:nvSpPr>
        <p:spPr>
          <a:xfrm>
            <a:off x="8503919" y="1271016"/>
            <a:ext cx="357530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80" b="1" i="0">
                <a:solidFill>
                  <a:srgbClr val="111111"/>
                </a:solidFill>
                <a:latin typeface="Century Gothic"/>
              </a:rPr>
              <a:t>4 PERSON WALL + CHARGER</a:t>
            </a:r>
          </a:p>
        </p:txBody>
      </p:sp>
      <p:sp>
        <p:nvSpPr>
          <p:cNvPr id="286" name="TextBox 285"/>
          <p:cNvSpPr txBox="1"/>
          <p:nvPr/>
        </p:nvSpPr>
        <p:spPr>
          <a:xfrm>
            <a:off x="8503919" y="1508760"/>
            <a:ext cx="357530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 i="0">
                <a:solidFill>
                  <a:srgbClr val="444444"/>
                </a:solidFill>
                <a:latin typeface="Century Gothic"/>
              </a:rPr>
              <a:t>Central, 18–22 yds. Charger sprints at ball on kick.</a:t>
            </a:r>
          </a:p>
        </p:txBody>
      </p:sp>
      <p:sp>
        <p:nvSpPr>
          <p:cNvPr id="287" name="Rectangle 286"/>
          <p:cNvSpPr/>
          <p:nvPr/>
        </p:nvSpPr>
        <p:spPr>
          <a:xfrm>
            <a:off x="8046719" y="1911095"/>
            <a:ext cx="384048" cy="621792"/>
          </a:xfrm>
          <a:prstGeom prst="rect">
            <a:avLst/>
          </a:prstGeom>
          <a:solidFill>
            <a:srgbClr val="A639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8" name="TextBox 287"/>
          <p:cNvSpPr txBox="1"/>
          <p:nvPr/>
        </p:nvSpPr>
        <p:spPr>
          <a:xfrm>
            <a:off x="8503919" y="1947672"/>
            <a:ext cx="357530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80" b="1" i="0">
                <a:solidFill>
                  <a:srgbClr val="111111"/>
                </a:solidFill>
                <a:latin typeface="Century Gothic"/>
              </a:rPr>
              <a:t>3 PERSON WALL + CHARGER</a:t>
            </a:r>
          </a:p>
        </p:txBody>
      </p:sp>
      <p:sp>
        <p:nvSpPr>
          <p:cNvPr id="289" name="TextBox 288"/>
          <p:cNvSpPr txBox="1"/>
          <p:nvPr/>
        </p:nvSpPr>
        <p:spPr>
          <a:xfrm>
            <a:off x="8503919" y="2185415"/>
            <a:ext cx="357530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 i="0">
                <a:solidFill>
                  <a:srgbClr val="444444"/>
                </a:solidFill>
                <a:latin typeface="Century Gothic"/>
              </a:rPr>
              <a:t>Semi-central, close range. Charger on near-post side.</a:t>
            </a:r>
          </a:p>
        </p:txBody>
      </p:sp>
      <p:sp>
        <p:nvSpPr>
          <p:cNvPr id="290" name="Rectangle 289"/>
          <p:cNvSpPr/>
          <p:nvPr/>
        </p:nvSpPr>
        <p:spPr>
          <a:xfrm>
            <a:off x="8046719" y="2587752"/>
            <a:ext cx="384048" cy="621792"/>
          </a:xfrm>
          <a:prstGeom prst="rect">
            <a:avLst/>
          </a:prstGeom>
          <a:solidFill>
            <a:srgbClr val="B569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1" name="TextBox 290"/>
          <p:cNvSpPr txBox="1"/>
          <p:nvPr/>
        </p:nvSpPr>
        <p:spPr>
          <a:xfrm>
            <a:off x="8503919" y="2624328"/>
            <a:ext cx="357530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80" b="1" i="0">
                <a:solidFill>
                  <a:srgbClr val="111111"/>
                </a:solidFill>
                <a:latin typeface="Century Gothic"/>
              </a:rPr>
              <a:t>2 PERSON WALL</a:t>
            </a:r>
          </a:p>
        </p:txBody>
      </p:sp>
      <p:sp>
        <p:nvSpPr>
          <p:cNvPr id="292" name="TextBox 291"/>
          <p:cNvSpPr txBox="1"/>
          <p:nvPr/>
        </p:nvSpPr>
        <p:spPr>
          <a:xfrm>
            <a:off x="8503919" y="2862072"/>
            <a:ext cx="357530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 i="0">
                <a:solidFill>
                  <a:srgbClr val="444444"/>
                </a:solidFill>
                <a:latin typeface="Century Gothic"/>
              </a:rPr>
              <a:t>Wide angle, short/mid range. Keeper covers near post.</a:t>
            </a:r>
          </a:p>
        </p:txBody>
      </p:sp>
      <p:sp>
        <p:nvSpPr>
          <p:cNvPr id="293" name="Rectangle 292"/>
          <p:cNvSpPr/>
          <p:nvPr/>
        </p:nvSpPr>
        <p:spPr>
          <a:xfrm>
            <a:off x="8046719" y="3264408"/>
            <a:ext cx="384048" cy="621792"/>
          </a:xfrm>
          <a:prstGeom prst="rect">
            <a:avLst/>
          </a:prstGeom>
          <a:solidFill>
            <a:srgbClr val="9C8F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4" name="TextBox 293"/>
          <p:cNvSpPr txBox="1"/>
          <p:nvPr/>
        </p:nvSpPr>
        <p:spPr>
          <a:xfrm>
            <a:off x="8503919" y="3300984"/>
            <a:ext cx="357530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80" b="1" i="0">
                <a:solidFill>
                  <a:srgbClr val="111111"/>
                </a:solidFill>
                <a:latin typeface="Century Gothic"/>
              </a:rPr>
              <a:t>2/3 PERSON WALL</a:t>
            </a:r>
          </a:p>
        </p:txBody>
      </p:sp>
      <p:sp>
        <p:nvSpPr>
          <p:cNvPr id="295" name="TextBox 294"/>
          <p:cNvSpPr txBox="1"/>
          <p:nvPr/>
        </p:nvSpPr>
        <p:spPr>
          <a:xfrm>
            <a:off x="8503919" y="3538727"/>
            <a:ext cx="357530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 i="0">
                <a:solidFill>
                  <a:srgbClr val="444444"/>
                </a:solidFill>
                <a:latin typeface="Century Gothic"/>
              </a:rPr>
              <a:t>Mid-range, all central angles. 22–32+ yards from goal.</a:t>
            </a:r>
          </a:p>
        </p:txBody>
      </p:sp>
      <p:sp>
        <p:nvSpPr>
          <p:cNvPr id="296" name="Rectangle 295"/>
          <p:cNvSpPr/>
          <p:nvPr/>
        </p:nvSpPr>
        <p:spPr>
          <a:xfrm>
            <a:off x="8046719" y="3941064"/>
            <a:ext cx="384048" cy="621792"/>
          </a:xfrm>
          <a:prstGeom prst="rect">
            <a:avLst/>
          </a:prstGeom>
          <a:solidFill>
            <a:srgbClr val="1B4C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7" name="TextBox 296"/>
          <p:cNvSpPr txBox="1"/>
          <p:nvPr/>
        </p:nvSpPr>
        <p:spPr>
          <a:xfrm>
            <a:off x="8503919" y="3990329"/>
            <a:ext cx="3575304" cy="21236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80" b="1" i="0" dirty="0">
                <a:solidFill>
                  <a:srgbClr val="111111"/>
                </a:solidFill>
                <a:latin typeface="Century Gothic"/>
              </a:rPr>
              <a:t>INDIRECT — </a:t>
            </a:r>
            <a:r>
              <a:rPr lang="en-US" sz="780" b="1" i="0" dirty="0">
                <a:solidFill>
                  <a:srgbClr val="111111"/>
                </a:solidFill>
                <a:latin typeface="Century Gothic"/>
              </a:rPr>
              <a:t>3/4 </a:t>
            </a:r>
            <a:r>
              <a:rPr lang="en-US" sz="780" b="1" dirty="0">
                <a:solidFill>
                  <a:srgbClr val="111111"/>
                </a:solidFill>
                <a:latin typeface="Century Gothic"/>
              </a:rPr>
              <a:t>PERSON WALL + CHARGER</a:t>
            </a:r>
            <a:endParaRPr sz="780" b="1" i="0" dirty="0">
              <a:solidFill>
                <a:srgbClr val="111111"/>
              </a:solidFill>
              <a:latin typeface="Century Gothic"/>
            </a:endParaRPr>
          </a:p>
        </p:txBody>
      </p:sp>
      <p:sp>
        <p:nvSpPr>
          <p:cNvPr id="298" name="TextBox 297"/>
          <p:cNvSpPr txBox="1"/>
          <p:nvPr/>
        </p:nvSpPr>
        <p:spPr>
          <a:xfrm>
            <a:off x="8503919" y="4215384"/>
            <a:ext cx="357530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 i="0">
                <a:solidFill>
                  <a:srgbClr val="444444"/>
                </a:solidFill>
                <a:latin typeface="Century Gothic"/>
              </a:rPr>
              <a:t>Indirect kick in/near box. Players defend goal line.</a:t>
            </a:r>
          </a:p>
        </p:txBody>
      </p:sp>
      <p:sp>
        <p:nvSpPr>
          <p:cNvPr id="299" name="Rectangle 298"/>
          <p:cNvSpPr/>
          <p:nvPr/>
        </p:nvSpPr>
        <p:spPr>
          <a:xfrm>
            <a:off x="8046719" y="4617720"/>
            <a:ext cx="384048" cy="621792"/>
          </a:xfrm>
          <a:prstGeom prst="rect">
            <a:avLst/>
          </a:prstGeom>
          <a:solidFill>
            <a:srgbClr val="1B65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0" name="TextBox 299"/>
          <p:cNvSpPr txBox="1"/>
          <p:nvPr/>
        </p:nvSpPr>
        <p:spPr>
          <a:xfrm>
            <a:off x="8503919" y="4654296"/>
            <a:ext cx="357530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80" b="1" i="0">
                <a:solidFill>
                  <a:srgbClr val="111111"/>
                </a:solidFill>
                <a:latin typeface="Century Gothic"/>
              </a:rPr>
              <a:t>DEFEND AS A CORNER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8503919" y="4892040"/>
            <a:ext cx="357530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 i="0">
                <a:solidFill>
                  <a:srgbClr val="444444"/>
                </a:solidFill>
                <a:latin typeface="Century Gothic"/>
              </a:rPr>
              <a:t>Very wide angle (50°+). Defend near/far post coverage.</a:t>
            </a:r>
          </a:p>
        </p:txBody>
      </p:sp>
      <p:sp>
        <p:nvSpPr>
          <p:cNvPr id="302" name="Rectangle 301"/>
          <p:cNvSpPr/>
          <p:nvPr/>
        </p:nvSpPr>
        <p:spPr>
          <a:xfrm>
            <a:off x="8046719" y="5294375"/>
            <a:ext cx="384048" cy="621792"/>
          </a:xfrm>
          <a:prstGeom prst="rect">
            <a:avLst/>
          </a:prstGeom>
          <a:solidFill>
            <a:srgbClr val="1765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3" name="TextBox 302"/>
          <p:cNvSpPr txBox="1"/>
          <p:nvPr/>
        </p:nvSpPr>
        <p:spPr>
          <a:xfrm>
            <a:off x="8503919" y="5330951"/>
            <a:ext cx="357530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80" b="1" i="0">
                <a:solidFill>
                  <a:srgbClr val="111111"/>
                </a:solidFill>
                <a:latin typeface="Century Gothic"/>
              </a:rPr>
              <a:t>MATCH OPP  1v1 / 2v2</a:t>
            </a:r>
          </a:p>
        </p:txBody>
      </p:sp>
      <p:sp>
        <p:nvSpPr>
          <p:cNvPr id="304" name="TextBox 303"/>
          <p:cNvSpPr txBox="1"/>
          <p:nvPr/>
        </p:nvSpPr>
        <p:spPr>
          <a:xfrm>
            <a:off x="8503919" y="5568695"/>
            <a:ext cx="357530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 i="0">
                <a:solidFill>
                  <a:srgbClr val="444444"/>
                </a:solidFill>
                <a:latin typeface="Century Gothic"/>
              </a:rPr>
              <a:t>Wide/far zones. Mark up attackers man-to-man.</a:t>
            </a:r>
          </a:p>
        </p:txBody>
      </p:sp>
      <p:sp>
        <p:nvSpPr>
          <p:cNvPr id="305" name="TextBox 304"/>
          <p:cNvSpPr txBox="1"/>
          <p:nvPr/>
        </p:nvSpPr>
        <p:spPr>
          <a:xfrm>
            <a:off x="8083296" y="6080759"/>
            <a:ext cx="3995928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50" b="0" i="0">
                <a:solidFill>
                  <a:srgbClr val="444444"/>
                </a:solidFill>
                <a:latin typeface="Century Gothic"/>
              </a:rPr>
              <a:t>+ C  =  Charger sprints at ball to block/distract</a:t>
            </a:r>
          </a:p>
        </p:txBody>
      </p:sp>
      <p:sp>
        <p:nvSpPr>
          <p:cNvPr id="306" name="TextBox 305"/>
          <p:cNvSpPr txBox="1"/>
          <p:nvPr/>
        </p:nvSpPr>
        <p:spPr>
          <a:xfrm>
            <a:off x="8083296" y="6318503"/>
            <a:ext cx="3995928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 i="1">
                <a:solidFill>
                  <a:srgbClr val="CCCCCC"/>
                </a:solidFill>
                <a:latin typeface="Century Gothic"/>
              </a:rPr>
              <a:t>Adjust to your system &amp; player quality</a:t>
            </a:r>
          </a:p>
        </p:txBody>
      </p:sp>
      <p:sp>
        <p:nvSpPr>
          <p:cNvPr id="307" name="Rectangle 306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8" name="TextBox 307"/>
          <p:cNvSpPr txBox="1"/>
          <p:nvPr/>
        </p:nvSpPr>
        <p:spPr>
          <a:xfrm>
            <a:off x="1554480" y="-8031"/>
            <a:ext cx="9079992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 dirty="0">
                <a:solidFill>
                  <a:srgbClr val="FFFFFF"/>
                </a:solidFill>
                <a:latin typeface="Century Gothic"/>
              </a:rPr>
              <a:t>FREE KICK DEFENSIVE ORGANI</a:t>
            </a:r>
            <a:r>
              <a:rPr lang="en-US" sz="2000" b="1" i="0" dirty="0">
                <a:solidFill>
                  <a:srgbClr val="FFFFFF"/>
                </a:solidFill>
                <a:latin typeface="Century Gothic"/>
              </a:rPr>
              <a:t>S</a:t>
            </a:r>
            <a:r>
              <a:rPr sz="2000" b="1" i="0" dirty="0">
                <a:solidFill>
                  <a:srgbClr val="FFFFFF"/>
                </a:solidFill>
                <a:latin typeface="Century Gothic"/>
              </a:rPr>
              <a:t>ATION</a:t>
            </a:r>
          </a:p>
        </p:txBody>
      </p:sp>
      <p:sp>
        <p:nvSpPr>
          <p:cNvPr id="309" name="TextBox 308"/>
          <p:cNvSpPr txBox="1"/>
          <p:nvPr/>
        </p:nvSpPr>
        <p:spPr>
          <a:xfrm>
            <a:off x="1554480" y="332640"/>
            <a:ext cx="9079992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 i="0" dirty="0">
                <a:solidFill>
                  <a:schemeClr val="bg1"/>
                </a:solidFill>
                <a:latin typeface="Century Gothic"/>
              </a:rPr>
              <a:t>Wall size and defensive setup based on angle &amp; distance from goal  •  Just4GK</a:t>
            </a:r>
          </a:p>
        </p:txBody>
      </p:sp>
      <p:sp>
        <p:nvSpPr>
          <p:cNvPr id="310" name="TextBox 309"/>
          <p:cNvSpPr txBox="1"/>
          <p:nvPr/>
        </p:nvSpPr>
        <p:spPr>
          <a:xfrm>
            <a:off x="73152" y="73152"/>
            <a:ext cx="1371600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CC0000"/>
                </a:solidFill>
                <a:latin typeface="Century Gothic"/>
              </a:rPr>
              <a:t>JUST4GK</a:t>
            </a:r>
          </a:p>
        </p:txBody>
      </p:sp>
      <p:sp>
        <p:nvSpPr>
          <p:cNvPr id="311" name="TextBox 310"/>
          <p:cNvSpPr txBox="1"/>
          <p:nvPr/>
        </p:nvSpPr>
        <p:spPr>
          <a:xfrm>
            <a:off x="73152" y="347472"/>
            <a:ext cx="1463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50" b="0" i="0">
                <a:solidFill>
                  <a:srgbClr val="CCCCCC"/>
                </a:solidFill>
                <a:latin typeface="Century Gothic"/>
              </a:rPr>
              <a:t>Dallas / Fort Worth</a:t>
            </a:r>
          </a:p>
        </p:txBody>
      </p:sp>
      <p:sp>
        <p:nvSpPr>
          <p:cNvPr id="312" name="Rectangle 311"/>
          <p:cNvSpPr/>
          <p:nvPr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3" name="TextBox 312"/>
          <p:cNvSpPr txBox="1"/>
          <p:nvPr/>
        </p:nvSpPr>
        <p:spPr>
          <a:xfrm>
            <a:off x="109728" y="6437376"/>
            <a:ext cx="365760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 i="0">
                <a:solidFill>
                  <a:srgbClr val="FFFFFF"/>
                </a:solidFill>
                <a:latin typeface="Century Gothic"/>
              </a:rPr>
              <a:t>DISRUPT QUICK BUILD UP PLAY</a:t>
            </a:r>
          </a:p>
        </p:txBody>
      </p:sp>
      <p:sp>
        <p:nvSpPr>
          <p:cNvPr id="314" name="TextBox 313"/>
          <p:cNvSpPr txBox="1"/>
          <p:nvPr/>
        </p:nvSpPr>
        <p:spPr>
          <a:xfrm>
            <a:off x="109728" y="6656832"/>
            <a:ext cx="3657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50" b="0" i="0">
                <a:solidFill>
                  <a:srgbClr val="CCCCCC"/>
                </a:solidFill>
                <a:latin typeface="Century Gothic"/>
              </a:rPr>
              <a:t>Wide zones / long range</a:t>
            </a:r>
          </a:p>
        </p:txBody>
      </p:sp>
      <p:sp>
        <p:nvSpPr>
          <p:cNvPr id="315" name="TextBox 314"/>
          <p:cNvSpPr txBox="1"/>
          <p:nvPr/>
        </p:nvSpPr>
        <p:spPr>
          <a:xfrm>
            <a:off x="4160520" y="6437376"/>
            <a:ext cx="365760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 i="0">
                <a:solidFill>
                  <a:srgbClr val="FFFFFF"/>
                </a:solidFill>
                <a:latin typeface="Century Gothic"/>
              </a:rPr>
              <a:t>PREVENT FORWARD PASSES</a:t>
            </a:r>
          </a:p>
        </p:txBody>
      </p:sp>
      <p:sp>
        <p:nvSpPr>
          <p:cNvPr id="316" name="TextBox 315"/>
          <p:cNvSpPr txBox="1"/>
          <p:nvPr/>
        </p:nvSpPr>
        <p:spPr>
          <a:xfrm>
            <a:off x="4160520" y="6656832"/>
            <a:ext cx="3657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50" b="0" i="0">
                <a:solidFill>
                  <a:srgbClr val="CCCCCC"/>
                </a:solidFill>
                <a:latin typeface="Century Gothic"/>
              </a:rPr>
              <a:t>Mid-range / semi-central</a:t>
            </a:r>
          </a:p>
        </p:txBody>
      </p:sp>
      <p:sp>
        <p:nvSpPr>
          <p:cNvPr id="317" name="TextBox 316"/>
          <p:cNvSpPr txBox="1"/>
          <p:nvPr/>
        </p:nvSpPr>
        <p:spPr>
          <a:xfrm>
            <a:off x="8138160" y="6437376"/>
            <a:ext cx="365760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 i="0">
                <a:solidFill>
                  <a:srgbClr val="FFFFFF"/>
                </a:solidFill>
                <a:latin typeface="Century Gothic"/>
              </a:rPr>
              <a:t>BLOCK  •  DELAY  •  RETREAT</a:t>
            </a:r>
          </a:p>
        </p:txBody>
      </p:sp>
      <p:sp>
        <p:nvSpPr>
          <p:cNvPr id="318" name="TextBox 317"/>
          <p:cNvSpPr txBox="1"/>
          <p:nvPr/>
        </p:nvSpPr>
        <p:spPr>
          <a:xfrm>
            <a:off x="8138160" y="6656832"/>
            <a:ext cx="3657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50" b="0" i="0">
                <a:solidFill>
                  <a:srgbClr val="CCCCCC"/>
                </a:solidFill>
                <a:latin typeface="Century Gothic"/>
              </a:rPr>
              <a:t>Far distance</a:t>
            </a:r>
          </a:p>
        </p:txBody>
      </p:sp>
      <p:sp>
        <p:nvSpPr>
          <p:cNvPr id="319" name="Rectangle 318"/>
          <p:cNvSpPr/>
          <p:nvPr/>
        </p:nvSpPr>
        <p:spPr>
          <a:xfrm>
            <a:off x="4069080" y="6455664"/>
            <a:ext cx="18288" cy="347472"/>
          </a:xfrm>
          <a:prstGeom prst="rect">
            <a:avLst/>
          </a:prstGeom>
          <a:solidFill>
            <a:srgbClr val="44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0" name="Rectangle 319"/>
          <p:cNvSpPr/>
          <p:nvPr/>
        </p:nvSpPr>
        <p:spPr>
          <a:xfrm>
            <a:off x="8046720" y="6455664"/>
            <a:ext cx="18288" cy="347472"/>
          </a:xfrm>
          <a:prstGeom prst="rect">
            <a:avLst/>
          </a:prstGeom>
          <a:solidFill>
            <a:srgbClr val="44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1" name="TextBox 320"/>
          <p:cNvSpPr txBox="1"/>
          <p:nvPr/>
        </p:nvSpPr>
        <p:spPr>
          <a:xfrm>
            <a:off x="10607040" y="6528816"/>
            <a:ext cx="1536192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i="0">
                <a:solidFill>
                  <a:srgbClr val="CC0000"/>
                </a:solidFill>
                <a:latin typeface="Century Gothic"/>
              </a:rPr>
              <a:t>just4gk.net</a:t>
            </a:r>
          </a:p>
        </p:txBody>
      </p:sp>
      <p:pic>
        <p:nvPicPr>
          <p:cNvPr id="323" name="Picture 322">
            <a:extLst>
              <a:ext uri="{FF2B5EF4-FFF2-40B4-BE49-F238E27FC236}">
                <a16:creationId xmlns:a16="http://schemas.microsoft.com/office/drawing/2014/main" id="{6423192F-954A-7A77-F60F-462AB8F60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840" y="5042856"/>
            <a:ext cx="1569833" cy="1046555"/>
          </a:xfrm>
          <a:prstGeom prst="rect">
            <a:avLst/>
          </a:prstGeom>
        </p:spPr>
      </p:pic>
      <p:sp>
        <p:nvSpPr>
          <p:cNvPr id="325" name="TextBox 324">
            <a:extLst>
              <a:ext uri="{FF2B5EF4-FFF2-40B4-BE49-F238E27FC236}">
                <a16:creationId xmlns:a16="http://schemas.microsoft.com/office/drawing/2014/main" id="{E0CF2492-B89C-81C9-7A99-38BD38805BD9}"/>
              </a:ext>
            </a:extLst>
          </p:cNvPr>
          <p:cNvSpPr txBox="1"/>
          <p:nvPr/>
        </p:nvSpPr>
        <p:spPr>
          <a:xfrm rot="3465028">
            <a:off x="3988079" y="2082914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3 PERSON
WALL + C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F414E234-32DE-0EE3-DA13-347B8A3BDD1D}"/>
              </a:ext>
            </a:extLst>
          </p:cNvPr>
          <p:cNvSpPr txBox="1"/>
          <p:nvPr/>
        </p:nvSpPr>
        <p:spPr>
          <a:xfrm rot="17832922">
            <a:off x="2598929" y="2103413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3 PERSON
WALL + C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F4736293-3735-3D60-FD11-9C325CE58CFE}"/>
              </a:ext>
            </a:extLst>
          </p:cNvPr>
          <p:cNvSpPr txBox="1"/>
          <p:nvPr/>
        </p:nvSpPr>
        <p:spPr>
          <a:xfrm>
            <a:off x="3302675" y="2215325"/>
            <a:ext cx="1417320" cy="3308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50" b="1" i="0" dirty="0">
                <a:solidFill>
                  <a:srgbClr val="FFFFFF"/>
                </a:solidFill>
                <a:latin typeface="Century Gothic"/>
              </a:rPr>
              <a:t>4 </a:t>
            </a:r>
            <a:r>
              <a:rPr sz="800" b="1" i="0" dirty="0">
                <a:solidFill>
                  <a:srgbClr val="FFFFFF"/>
                </a:solidFill>
                <a:latin typeface="Century Gothic"/>
              </a:rPr>
              <a:t>PERSON</a:t>
            </a:r>
            <a:r>
              <a:rPr sz="750" b="1" i="0" dirty="0">
                <a:solidFill>
                  <a:srgbClr val="FFFFFF"/>
                </a:solidFill>
                <a:latin typeface="Century Gothic"/>
              </a:rPr>
              <a:t>
WALL + 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396</Words>
  <Application>Microsoft Office PowerPoint</Application>
  <PresentationFormat>Custom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Jerimy Sanford</cp:lastModifiedBy>
  <cp:revision>2</cp:revision>
  <dcterms:created xsi:type="dcterms:W3CDTF">2013-01-27T09:14:16Z</dcterms:created>
  <dcterms:modified xsi:type="dcterms:W3CDTF">2026-05-14T04:00:13Z</dcterms:modified>
  <cp:category/>
</cp:coreProperties>
</file>