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42" y="8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568FF-8487-F6C8-09A5-54B2E59CB4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DD9F48-1866-B82C-734A-9DEFA27856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6BC81E-389D-5756-FD9F-6C6B5FBB7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CF545-AFB3-487D-A1EE-1A38CCB9E123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3BC9F6-B498-39AF-12D7-EA9AB9E81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707E01-1A53-1321-3C13-2270CA4A5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980AD-537F-463A-A932-E479936FB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134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B00D4D-B1ED-A500-77E8-FD087D65F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C1E5C7-3A33-D7E1-43B3-1F6655D2A7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78FC31-E1C1-793C-F0D1-DF0BDE11D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CF545-AFB3-487D-A1EE-1A38CCB9E123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BB1B02-4975-0CDA-71CA-CE52AF177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46C454-33C2-3FE7-EBFC-F47A52749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980AD-537F-463A-A932-E479936FB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588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6B06E3B-9E35-552C-FEE6-9813B13161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220FC6-876B-F5C5-C514-5E68E39BAF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AB65F7-B209-38AE-B1DE-AFBC8D3F9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CF545-AFB3-487D-A1EE-1A38CCB9E123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DA6AD4-FB44-84C8-8FDA-D937ED461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81DA9D-E986-3167-60DC-BFF893512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980AD-537F-463A-A932-E479936FB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008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DCE7A-9BCF-5A8A-65C7-530B9FE5A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DBD76A-5E12-4BCB-4A38-83B1F2CB68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E63A5C-9505-60FB-4C89-599481711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CF545-AFB3-487D-A1EE-1A38CCB9E123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99FABC-88BA-EF27-8E09-268A48841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0EEDFB-EC9D-72E1-CF3C-724D5670E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980AD-537F-463A-A932-E479936FB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542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46677-D6CA-7303-783E-1BCD8C2E9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CD9A0D-1F09-AE71-FF9D-12246FD5FC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814905-1B0B-EB95-57F7-CF18AF43B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CF545-AFB3-487D-A1EE-1A38CCB9E123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C34CDA-F626-400F-29B4-F3506D045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AE6A9A-6338-95A0-6669-406351A27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980AD-537F-463A-A932-E479936FB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049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143259-9454-A99E-D59F-ECECD53D3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5CB66B-10E8-6432-6C4A-67EE798236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FA1139-FDE0-148C-1B9E-6AEE802EAF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BCF567-016C-4D59-1CE3-086A5B101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CF545-AFB3-487D-A1EE-1A38CCB9E123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BE0C7D-47CE-604D-1631-30F7E721D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B61EEB-5A61-F37C-1E99-297C1978D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980AD-537F-463A-A932-E479936FB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406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59E510-8AE7-C4FE-1A96-5DF0B7562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75BABA-CA32-AEE7-4B71-4E44B0B4A2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8B849B-3A0D-804E-8428-76CE7F84E8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746585-F708-5D51-8ABB-4CC26BA76A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889A79-3CA8-4A46-E49A-A3A985318B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48C5A6-18FC-44F9-765C-50FB167C4D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CF545-AFB3-487D-A1EE-1A38CCB9E123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D511F1-A179-AD52-53CA-0E85CD361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B58752-C579-1049-57AE-5EACEF2B5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980AD-537F-463A-A932-E479936FB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988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0DE944-3734-ECAD-B39F-BDE3EACC7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8C3C35-607C-3C0F-FBA8-552CA5711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CF545-AFB3-487D-A1EE-1A38CCB9E123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C9C231-6EA4-480D-C9C8-3BFCF96A1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D07D6A-ACAB-8029-E919-8F15C810C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980AD-537F-463A-A932-E479936FB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173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64C8FA-3976-3380-F525-B3BE4D88B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CF545-AFB3-487D-A1EE-1A38CCB9E123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34D2B8-A8A9-C519-6D8A-47B4AA7CB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47ADFB-8F21-1A1E-CA8C-7E7DCAED6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980AD-537F-463A-A932-E479936FB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939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6D4E8-AFD9-D049-A5C1-47B675DDF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549FE6-14B5-C924-BC2C-FD9D21EF41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19ACAE-9FA5-0C28-F79A-AC2CB5B60B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883EE8-B00D-1318-5B07-A2C8E1470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CF545-AFB3-487D-A1EE-1A38CCB9E123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AD4DC0-412E-3B59-893C-26A36324C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53FAC9-D628-4110-8B90-3170DB379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980AD-537F-463A-A932-E479936FB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480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AF568-A72D-6F5D-2044-D64674A3A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1F52514-1229-5E6E-8003-B2F073CD0C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DF3FA5-7E82-76D5-0315-EC3319D31A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EB684B-4FE5-A68D-9529-84B8BAEA5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CF545-AFB3-487D-A1EE-1A38CCB9E123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DA1500-B296-008F-A540-AA29EF5CF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7789D0-862F-FFDB-C17E-9BC406E7F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980AD-537F-463A-A932-E479936FB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756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49D1CD-7D05-5D83-FE55-21CEDA6D5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493890-592A-0095-10C4-DA3E885F83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A51200-1103-3B5D-4500-70B6388E59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EBCF545-AFB3-487D-A1EE-1A38CCB9E123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EB93FC-479D-B550-D4BC-85E403E1A1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939CA8-F805-426F-7D25-6FDE75EDB9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0A980AD-537F-463A-A932-E479936FB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442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D51C9-7C97-23E8-33E2-F23983858D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3F604C-3406-705D-CCE3-C2D5470280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screen shot of a football field">
            <a:extLst>
              <a:ext uri="{FF2B5EF4-FFF2-40B4-BE49-F238E27FC236}">
                <a16:creationId xmlns:a16="http://schemas.microsoft.com/office/drawing/2014/main" id="{817B4E3A-30B4-8CB1-B8A0-2F308B8334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7712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Jerimy Sanford</dc:creator>
  <cp:lastModifiedBy>Jerimy Sanford</cp:lastModifiedBy>
  <cp:revision>1</cp:revision>
  <dcterms:created xsi:type="dcterms:W3CDTF">2024-03-23T18:09:19Z</dcterms:created>
  <dcterms:modified xsi:type="dcterms:W3CDTF">2024-03-23T18:10:05Z</dcterms:modified>
</cp:coreProperties>
</file>