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7" r:id="rId2"/>
    <p:sldId id="268" r:id="rId3"/>
    <p:sldId id="269" r:id="rId4"/>
    <p:sldId id="271" r:id="rId5"/>
    <p:sldId id="273" r:id="rId6"/>
    <p:sldId id="274" r:id="rId7"/>
    <p:sldId id="275" r:id="rId8"/>
    <p:sldId id="277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90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0C887E-2B0B-4932-9353-6947EC1D1950}" v="449" dt="2026-05-11T21:18:27.653"/>
  </p1510:revLst>
</p1510:revInfo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 varScale="1">
        <p:scale>
          <a:sx n="97" d="100"/>
          <a:sy n="97" d="100"/>
        </p:scale>
        <p:origin x="627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imy Sanford" userId="63149f14e2e5c37c" providerId="LiveId" clId="{9CC271D5-7355-426C-9A20-2747E40A871A}"/>
    <pc:docChg chg="undo redo custSel delSld modSld">
      <pc:chgData name="Jerimy Sanford" userId="63149f14e2e5c37c" providerId="LiveId" clId="{9CC271D5-7355-426C-9A20-2747E40A871A}" dt="2026-05-12T15:33:14.628" v="1346" actId="29295"/>
      <pc:docMkLst>
        <pc:docMk/>
      </pc:docMkLst>
      <pc:sldChg chg="addSp modSp mod">
        <pc:chgData name="Jerimy Sanford" userId="63149f14e2e5c37c" providerId="LiveId" clId="{9CC271D5-7355-426C-9A20-2747E40A871A}" dt="2026-05-11T22:57:47.393" v="1181" actId="207"/>
        <pc:sldMkLst>
          <pc:docMk/>
          <pc:sldMk cId="0" sldId="267"/>
        </pc:sldMkLst>
        <pc:spChg chg="mod">
          <ac:chgData name="Jerimy Sanford" userId="63149f14e2e5c37c" providerId="LiveId" clId="{9CC271D5-7355-426C-9A20-2747E40A871A}" dt="2026-05-11T22:51:34.252" v="869" actId="207"/>
          <ac:spMkLst>
            <pc:docMk/>
            <pc:sldMk cId="0" sldId="267"/>
            <ac:spMk id="9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7:43.857" v="1180" actId="207"/>
          <ac:spMkLst>
            <pc:docMk/>
            <pc:sldMk cId="0" sldId="267"/>
            <ac:spMk id="14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2:17.079" v="980" actId="207"/>
          <ac:spMkLst>
            <pc:docMk/>
            <pc:sldMk cId="0" sldId="267"/>
            <ac:spMk id="18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1:50.272" v="974" actId="207"/>
          <ac:spMkLst>
            <pc:docMk/>
            <pc:sldMk cId="0" sldId="267"/>
            <ac:spMk id="19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7:47.393" v="1181" actId="207"/>
          <ac:spMkLst>
            <pc:docMk/>
            <pc:sldMk cId="0" sldId="267"/>
            <ac:spMk id="24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2:06.723" v="977" actId="207"/>
          <ac:spMkLst>
            <pc:docMk/>
            <pc:sldMk cId="0" sldId="267"/>
            <ac:spMk id="28" creationId="{00000000-0000-0000-0000-000000000000}"/>
          </ac:spMkLst>
        </pc:spChg>
        <pc:picChg chg="add mod">
          <ac:chgData name="Jerimy Sanford" userId="63149f14e2e5c37c" providerId="LiveId" clId="{9CC271D5-7355-426C-9A20-2747E40A871A}" dt="2026-05-11T21:17:35.072" v="743" actId="1076"/>
          <ac:picMkLst>
            <pc:docMk/>
            <pc:sldMk cId="0" sldId="267"/>
            <ac:picMk id="30" creationId="{88E51811-E2DE-AA1C-454C-8428BCB2D05A}"/>
          </ac:picMkLst>
        </pc:picChg>
      </pc:sldChg>
      <pc:sldChg chg="addSp delSp modSp mod">
        <pc:chgData name="Jerimy Sanford" userId="63149f14e2e5c37c" providerId="LiveId" clId="{9CC271D5-7355-426C-9A20-2747E40A871A}" dt="2026-05-11T23:04:33.321" v="1337" actId="1036"/>
        <pc:sldMkLst>
          <pc:docMk/>
          <pc:sldMk cId="0" sldId="268"/>
        </pc:sldMkLst>
        <pc:spChg chg="mod">
          <ac:chgData name="Jerimy Sanford" userId="63149f14e2e5c37c" providerId="LiveId" clId="{9CC271D5-7355-426C-9A20-2747E40A871A}" dt="2026-05-11T23:01:43.217" v="1296" actId="207"/>
          <ac:spMkLst>
            <pc:docMk/>
            <pc:sldMk cId="0" sldId="268"/>
            <ac:spMk id="12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3:01:47.655" v="1297" actId="207"/>
          <ac:spMkLst>
            <pc:docMk/>
            <pc:sldMk cId="0" sldId="268"/>
            <ac:spMk id="15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3:01:50.623" v="1298" actId="207"/>
          <ac:spMkLst>
            <pc:docMk/>
            <pc:sldMk cId="0" sldId="268"/>
            <ac:spMk id="18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3:01:54.373" v="1299" actId="207"/>
          <ac:spMkLst>
            <pc:docMk/>
            <pc:sldMk cId="0" sldId="268"/>
            <ac:spMk id="21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3:01:58.229" v="1300" actId="207"/>
          <ac:spMkLst>
            <pc:docMk/>
            <pc:sldMk cId="0" sldId="268"/>
            <ac:spMk id="24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3:02:08.265" v="1302" actId="1076"/>
          <ac:spMkLst>
            <pc:docMk/>
            <pc:sldMk cId="0" sldId="268"/>
            <ac:spMk id="25" creationId="{8F9452CB-B6D4-8D86-36F7-E72634FF06A0}"/>
          </ac:spMkLst>
        </pc:spChg>
        <pc:spChg chg="mod">
          <ac:chgData name="Jerimy Sanford" userId="63149f14e2e5c37c" providerId="LiveId" clId="{9CC271D5-7355-426C-9A20-2747E40A871A}" dt="2026-05-11T23:02:47.973" v="1305" actId="207"/>
          <ac:spMkLst>
            <pc:docMk/>
            <pc:sldMk cId="0" sldId="268"/>
            <ac:spMk id="27" creationId="{7024C266-06E0-0BE1-C687-87ECF2951697}"/>
          </ac:spMkLst>
        </pc:spChg>
        <pc:picChg chg="del mod">
          <ac:chgData name="Jerimy Sanford" userId="63149f14e2e5c37c" providerId="LiveId" clId="{9CC271D5-7355-426C-9A20-2747E40A871A}" dt="2026-05-11T23:02:29.062" v="1304" actId="21"/>
          <ac:picMkLst>
            <pc:docMk/>
            <pc:sldMk cId="0" sldId="268"/>
            <ac:picMk id="26" creationId="{5762362E-6C85-FABB-159D-6914D6C43F7F}"/>
          </ac:picMkLst>
        </pc:picChg>
        <pc:picChg chg="add mod">
          <ac:chgData name="Jerimy Sanford" userId="63149f14e2e5c37c" providerId="LiveId" clId="{9CC271D5-7355-426C-9A20-2747E40A871A}" dt="2026-05-11T23:02:11.793" v="1303" actId="14100"/>
          <ac:picMkLst>
            <pc:docMk/>
            <pc:sldMk cId="0" sldId="268"/>
            <ac:picMk id="28" creationId="{99678522-50F6-BDA2-30B3-D32EC03CCC44}"/>
          </ac:picMkLst>
        </pc:picChg>
        <pc:picChg chg="add mod modCrop">
          <ac:chgData name="Jerimy Sanford" userId="63149f14e2e5c37c" providerId="LiveId" clId="{9CC271D5-7355-426C-9A20-2747E40A871A}" dt="2026-05-11T23:04:33.321" v="1337" actId="1036"/>
          <ac:picMkLst>
            <pc:docMk/>
            <pc:sldMk cId="0" sldId="268"/>
            <ac:picMk id="31" creationId="{156261D5-E5B6-5CB5-E8CF-65EF98071C98}"/>
          </ac:picMkLst>
        </pc:picChg>
      </pc:sldChg>
      <pc:sldChg chg="addSp modSp mod">
        <pc:chgData name="Jerimy Sanford" userId="63149f14e2e5c37c" providerId="LiveId" clId="{9CC271D5-7355-426C-9A20-2747E40A871A}" dt="2026-05-11T16:15:51.263" v="721" actId="167"/>
        <pc:sldMkLst>
          <pc:docMk/>
          <pc:sldMk cId="0" sldId="269"/>
        </pc:sldMkLst>
        <pc:spChg chg="mod">
          <ac:chgData name="Jerimy Sanford" userId="63149f14e2e5c37c" providerId="LiveId" clId="{9CC271D5-7355-426C-9A20-2747E40A871A}" dt="2026-05-11T13:37:58.023" v="6" actId="14100"/>
          <ac:spMkLst>
            <pc:docMk/>
            <pc:sldMk cId="0" sldId="269"/>
            <ac:spMk id="2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13:42:22.387" v="78" actId="255"/>
          <ac:spMkLst>
            <pc:docMk/>
            <pc:sldMk cId="0" sldId="269"/>
            <ac:spMk id="5" creationId="{00000000-0000-0000-0000-000000000000}"/>
          </ac:spMkLst>
        </pc:spChg>
        <pc:spChg chg="add mod">
          <ac:chgData name="Jerimy Sanford" userId="63149f14e2e5c37c" providerId="LiveId" clId="{9CC271D5-7355-426C-9A20-2747E40A871A}" dt="2026-05-11T13:41:46.680" v="75" actId="1076"/>
          <ac:spMkLst>
            <pc:docMk/>
            <pc:sldMk cId="0" sldId="269"/>
            <ac:spMk id="13" creationId="{1E5C6184-D022-0320-4565-374C0913C4A1}"/>
          </ac:spMkLst>
        </pc:spChg>
        <pc:spChg chg="add mod">
          <ac:chgData name="Jerimy Sanford" userId="63149f14e2e5c37c" providerId="LiveId" clId="{9CC271D5-7355-426C-9A20-2747E40A871A}" dt="2026-05-11T13:42:17.327" v="77" actId="1076"/>
          <ac:spMkLst>
            <pc:docMk/>
            <pc:sldMk cId="0" sldId="269"/>
            <ac:spMk id="15" creationId="{48770CE0-4C1C-E3EF-B248-44FAE75924B9}"/>
          </ac:spMkLst>
        </pc:spChg>
        <pc:spChg chg="add mod">
          <ac:chgData name="Jerimy Sanford" userId="63149f14e2e5c37c" providerId="LiveId" clId="{9CC271D5-7355-426C-9A20-2747E40A871A}" dt="2026-05-11T13:42:41.384" v="80" actId="1076"/>
          <ac:spMkLst>
            <pc:docMk/>
            <pc:sldMk cId="0" sldId="269"/>
            <ac:spMk id="16" creationId="{8E8062A7-C0E9-25BD-0D26-E547666859E2}"/>
          </ac:spMkLst>
        </pc:spChg>
        <pc:spChg chg="add mod">
          <ac:chgData name="Jerimy Sanford" userId="63149f14e2e5c37c" providerId="LiveId" clId="{9CC271D5-7355-426C-9A20-2747E40A871A}" dt="2026-05-11T13:56:58.076" v="297" actId="20577"/>
          <ac:spMkLst>
            <pc:docMk/>
            <pc:sldMk cId="0" sldId="269"/>
            <ac:spMk id="17" creationId="{FC57F39C-CED1-097E-9E75-A66956D623CD}"/>
          </ac:spMkLst>
        </pc:spChg>
        <pc:graphicFrameChg chg="mod modGraphic">
          <ac:chgData name="Jerimy Sanford" userId="63149f14e2e5c37c" providerId="LiveId" clId="{9CC271D5-7355-426C-9A20-2747E40A871A}" dt="2026-05-11T16:11:36.846" v="695" actId="207"/>
          <ac:graphicFrameMkLst>
            <pc:docMk/>
            <pc:sldMk cId="0" sldId="269"/>
            <ac:graphicFrameMk id="9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11:40.045" v="696" actId="207"/>
          <ac:graphicFrameMkLst>
            <pc:docMk/>
            <pc:sldMk cId="0" sldId="269"/>
            <ac:graphicFrameMk id="10" creationId="{00000000-0000-0000-0000-000000000000}"/>
          </ac:graphicFrameMkLst>
        </pc:graphicFrameChg>
        <pc:graphicFrameChg chg="add mod modGraphic">
          <ac:chgData name="Jerimy Sanford" userId="63149f14e2e5c37c" providerId="LiveId" clId="{9CC271D5-7355-426C-9A20-2747E40A871A}" dt="2026-05-11T16:11:43.243" v="697" actId="207"/>
          <ac:graphicFrameMkLst>
            <pc:docMk/>
            <pc:sldMk cId="0" sldId="269"/>
            <ac:graphicFrameMk id="11" creationId="{62AE9772-9945-9120-E0FE-B8AC916C9BB2}"/>
          </ac:graphicFrameMkLst>
        </pc:graphicFrameChg>
        <pc:graphicFrameChg chg="add mod modGraphic">
          <ac:chgData name="Jerimy Sanford" userId="63149f14e2e5c37c" providerId="LiveId" clId="{9CC271D5-7355-426C-9A20-2747E40A871A}" dt="2026-05-11T16:11:46.786" v="698" actId="207"/>
          <ac:graphicFrameMkLst>
            <pc:docMk/>
            <pc:sldMk cId="0" sldId="269"/>
            <ac:graphicFrameMk id="12" creationId="{7DF317E5-1A9B-05B8-0F5F-DD78A7B951EA}"/>
          </ac:graphicFrameMkLst>
        </pc:graphicFrameChg>
        <pc:picChg chg="add mod ord">
          <ac:chgData name="Jerimy Sanford" userId="63149f14e2e5c37c" providerId="LiveId" clId="{9CC271D5-7355-426C-9A20-2747E40A871A}" dt="2026-05-11T16:15:51.263" v="721" actId="167"/>
          <ac:picMkLst>
            <pc:docMk/>
            <pc:sldMk cId="0" sldId="269"/>
            <ac:picMk id="18" creationId="{186DAC04-4053-2A0C-AA71-8351CC3473D6}"/>
          </ac:picMkLst>
        </pc:picChg>
      </pc:sldChg>
      <pc:sldChg chg="modSp del mod">
        <pc:chgData name="Jerimy Sanford" userId="63149f14e2e5c37c" providerId="LiveId" clId="{9CC271D5-7355-426C-9A20-2747E40A871A}" dt="2026-05-11T13:42:50.180" v="81" actId="2696"/>
        <pc:sldMkLst>
          <pc:docMk/>
          <pc:sldMk cId="0" sldId="270"/>
        </pc:sldMkLst>
        <pc:spChg chg="mod">
          <ac:chgData name="Jerimy Sanford" userId="63149f14e2e5c37c" providerId="LiveId" clId="{9CC271D5-7355-426C-9A20-2747E40A871A}" dt="2026-05-11T13:41:27.283" v="73" actId="14100"/>
          <ac:spMkLst>
            <pc:docMk/>
            <pc:sldMk cId="0" sldId="270"/>
            <ac:spMk id="4" creationId="{00000000-0000-0000-0000-000000000000}"/>
          </ac:spMkLst>
        </pc:spChg>
        <pc:graphicFrameChg chg="mod modGraphic">
          <ac:chgData name="Jerimy Sanford" userId="63149f14e2e5c37c" providerId="LiveId" clId="{9CC271D5-7355-426C-9A20-2747E40A871A}" dt="2026-05-11T13:40:30.411" v="66" actId="12385"/>
          <ac:graphicFrameMkLst>
            <pc:docMk/>
            <pc:sldMk cId="0" sldId="270"/>
            <ac:graphicFrameMk id="9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3:40:41.681" v="67" actId="1076"/>
          <ac:graphicFrameMkLst>
            <pc:docMk/>
            <pc:sldMk cId="0" sldId="270"/>
            <ac:graphicFrameMk id="10" creationId="{00000000-0000-0000-0000-000000000000}"/>
          </ac:graphicFrameMkLst>
        </pc:graphicFrameChg>
      </pc:sldChg>
      <pc:sldChg chg="addSp modSp mod">
        <pc:chgData name="Jerimy Sanford" userId="63149f14e2e5c37c" providerId="LiveId" clId="{9CC271D5-7355-426C-9A20-2747E40A871A}" dt="2026-05-11T16:15:59.220" v="723" actId="167"/>
        <pc:sldMkLst>
          <pc:docMk/>
          <pc:sldMk cId="0" sldId="271"/>
        </pc:sldMkLst>
        <pc:spChg chg="add mod">
          <ac:chgData name="Jerimy Sanford" userId="63149f14e2e5c37c" providerId="LiveId" clId="{9CC271D5-7355-426C-9A20-2747E40A871A}" dt="2026-05-11T13:46:39.838" v="154" actId="1076"/>
          <ac:spMkLst>
            <pc:docMk/>
            <pc:sldMk cId="0" sldId="271"/>
            <ac:spMk id="14" creationId="{739A461C-68EC-35C4-91C9-52248D5FB1DE}"/>
          </ac:spMkLst>
        </pc:spChg>
        <pc:spChg chg="add mod">
          <ac:chgData name="Jerimy Sanford" userId="63149f14e2e5c37c" providerId="LiveId" clId="{9CC271D5-7355-426C-9A20-2747E40A871A}" dt="2026-05-11T13:47:11.757" v="156" actId="1076"/>
          <ac:spMkLst>
            <pc:docMk/>
            <pc:sldMk cId="0" sldId="271"/>
            <ac:spMk id="15" creationId="{3162F385-FE1A-DB1C-A4AA-9A250F53FAF3}"/>
          </ac:spMkLst>
        </pc:spChg>
        <pc:spChg chg="add mod">
          <ac:chgData name="Jerimy Sanford" userId="63149f14e2e5c37c" providerId="LiveId" clId="{9CC271D5-7355-426C-9A20-2747E40A871A}" dt="2026-05-11T13:47:47.894" v="158" actId="1076"/>
          <ac:spMkLst>
            <pc:docMk/>
            <pc:sldMk cId="0" sldId="271"/>
            <ac:spMk id="16" creationId="{FD96566D-8553-E303-17C3-DA222615C31C}"/>
          </ac:spMkLst>
        </pc:spChg>
        <pc:spChg chg="add mod">
          <ac:chgData name="Jerimy Sanford" userId="63149f14e2e5c37c" providerId="LiveId" clId="{9CC271D5-7355-426C-9A20-2747E40A871A}" dt="2026-05-11T13:56:22.398" v="275" actId="20577"/>
          <ac:spMkLst>
            <pc:docMk/>
            <pc:sldMk cId="0" sldId="271"/>
            <ac:spMk id="17" creationId="{09E5AB5B-3A7F-081E-0DDB-271BEBD1A40C}"/>
          </ac:spMkLst>
        </pc:spChg>
        <pc:graphicFrameChg chg="mod modGraphic">
          <ac:chgData name="Jerimy Sanford" userId="63149f14e2e5c37c" providerId="LiveId" clId="{9CC271D5-7355-426C-9A20-2747E40A871A}" dt="2026-05-11T13:43:53.619" v="106"/>
          <ac:graphicFrameMkLst>
            <pc:docMk/>
            <pc:sldMk cId="0" sldId="271"/>
            <ac:graphicFrameMk id="9" creationId="{00000000-0000-0000-0000-000000000000}"/>
          </ac:graphicFrameMkLst>
        </pc:graphicFrameChg>
        <pc:graphicFrameChg chg="add mod">
          <ac:chgData name="Jerimy Sanford" userId="63149f14e2e5c37c" providerId="LiveId" clId="{9CC271D5-7355-426C-9A20-2747E40A871A}" dt="2026-05-11T13:46:04.647" v="150" actId="1076"/>
          <ac:graphicFrameMkLst>
            <pc:docMk/>
            <pc:sldMk cId="0" sldId="271"/>
            <ac:graphicFrameMk id="10" creationId="{0EFFBAB3-9028-4D38-3F16-BFFA7E111669}"/>
          </ac:graphicFrameMkLst>
        </pc:graphicFrameChg>
        <pc:graphicFrameChg chg="mod modGraphic">
          <ac:chgData name="Jerimy Sanford" userId="63149f14e2e5c37c" providerId="LiveId" clId="{9CC271D5-7355-426C-9A20-2747E40A871A}" dt="2026-05-11T13:43:59.789" v="107"/>
          <ac:graphicFrameMkLst>
            <pc:docMk/>
            <pc:sldMk cId="0" sldId="271"/>
            <ac:graphicFrameMk id="11" creationId="{00000000-0000-0000-0000-000000000000}"/>
          </ac:graphicFrameMkLst>
        </pc:graphicFrameChg>
        <pc:graphicFrameChg chg="add mod">
          <ac:chgData name="Jerimy Sanford" userId="63149f14e2e5c37c" providerId="LiveId" clId="{9CC271D5-7355-426C-9A20-2747E40A871A}" dt="2026-05-11T13:46:23.048" v="152" actId="1076"/>
          <ac:graphicFrameMkLst>
            <pc:docMk/>
            <pc:sldMk cId="0" sldId="271"/>
            <ac:graphicFrameMk id="12" creationId="{95D350DD-5D31-F41C-5954-9FF575C1F95E}"/>
          </ac:graphicFrameMkLst>
        </pc:graphicFrameChg>
        <pc:graphicFrameChg chg="add mod">
          <ac:chgData name="Jerimy Sanford" userId="63149f14e2e5c37c" providerId="LiveId" clId="{9CC271D5-7355-426C-9A20-2747E40A871A}" dt="2026-05-11T13:45:52.802" v="149" actId="1076"/>
          <ac:graphicFrameMkLst>
            <pc:docMk/>
            <pc:sldMk cId="0" sldId="271"/>
            <ac:graphicFrameMk id="13" creationId="{E98479EE-2CDB-1CD5-880F-E9D08D53BCEA}"/>
          </ac:graphicFrameMkLst>
        </pc:graphicFrameChg>
        <pc:picChg chg="add mod ord">
          <ac:chgData name="Jerimy Sanford" userId="63149f14e2e5c37c" providerId="LiveId" clId="{9CC271D5-7355-426C-9A20-2747E40A871A}" dt="2026-05-11T16:15:59.220" v="723" actId="167"/>
          <ac:picMkLst>
            <pc:docMk/>
            <pc:sldMk cId="0" sldId="271"/>
            <ac:picMk id="18" creationId="{8C02C68E-27AD-5CC0-4C5C-D419FB392DBF}"/>
          </ac:picMkLst>
        </pc:picChg>
      </pc:sldChg>
      <pc:sldChg chg="modSp del mod">
        <pc:chgData name="Jerimy Sanford" userId="63149f14e2e5c37c" providerId="LiveId" clId="{9CC271D5-7355-426C-9A20-2747E40A871A}" dt="2026-05-11T13:47:53.297" v="159" actId="2696"/>
        <pc:sldMkLst>
          <pc:docMk/>
          <pc:sldMk cId="0" sldId="272"/>
        </pc:sldMkLst>
        <pc:graphicFrameChg chg="mod modGraphic">
          <ac:chgData name="Jerimy Sanford" userId="63149f14e2e5c37c" providerId="LiveId" clId="{9CC271D5-7355-426C-9A20-2747E40A871A}" dt="2026-05-11T13:44:32.739" v="141"/>
          <ac:graphicFrameMkLst>
            <pc:docMk/>
            <pc:sldMk cId="0" sldId="272"/>
            <ac:graphicFrameMk id="9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3:44:43.130" v="142" actId="1076"/>
          <ac:graphicFrameMkLst>
            <pc:docMk/>
            <pc:sldMk cId="0" sldId="272"/>
            <ac:graphicFrameMk id="13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3:44:53.219" v="143" actId="1076"/>
          <ac:graphicFrameMkLst>
            <pc:docMk/>
            <pc:sldMk cId="0" sldId="272"/>
            <ac:graphicFrameMk id="19" creationId="{00000000-0000-0000-0000-000000000000}"/>
          </ac:graphicFrameMkLst>
        </pc:graphicFrameChg>
      </pc:sldChg>
      <pc:sldChg chg="addSp modSp mod">
        <pc:chgData name="Jerimy Sanford" userId="63149f14e2e5c37c" providerId="LiveId" clId="{9CC271D5-7355-426C-9A20-2747E40A871A}" dt="2026-05-11T16:16:06.276" v="725" actId="167"/>
        <pc:sldMkLst>
          <pc:docMk/>
          <pc:sldMk cId="0" sldId="273"/>
        </pc:sldMkLst>
        <pc:graphicFrameChg chg="mod modGraphic">
          <ac:chgData name="Jerimy Sanford" userId="63149f14e2e5c37c" providerId="LiveId" clId="{9CC271D5-7355-426C-9A20-2747E40A871A}" dt="2026-05-11T13:50:44.018" v="188"/>
          <ac:graphicFrameMkLst>
            <pc:docMk/>
            <pc:sldMk cId="0" sldId="273"/>
            <ac:graphicFrameMk id="9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3:50:40.341" v="181"/>
          <ac:graphicFrameMkLst>
            <pc:docMk/>
            <pc:sldMk cId="0" sldId="273"/>
            <ac:graphicFrameMk id="15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6:06.276" v="725" actId="167"/>
          <ac:picMkLst>
            <pc:docMk/>
            <pc:sldMk cId="0" sldId="273"/>
            <ac:picMk id="10" creationId="{CAE9CC6E-DEAD-6D12-22EC-02BE272B4F64}"/>
          </ac:picMkLst>
        </pc:picChg>
      </pc:sldChg>
      <pc:sldChg chg="addSp modSp mod">
        <pc:chgData name="Jerimy Sanford" userId="63149f14e2e5c37c" providerId="LiveId" clId="{9CC271D5-7355-426C-9A20-2747E40A871A}" dt="2026-05-11T22:57:21.427" v="1179" actId="14861"/>
        <pc:sldMkLst>
          <pc:docMk/>
          <pc:sldMk cId="0" sldId="274"/>
        </pc:sldMkLst>
        <pc:spChg chg="mod">
          <ac:chgData name="Jerimy Sanford" userId="63149f14e2e5c37c" providerId="LiveId" clId="{9CC271D5-7355-426C-9A20-2747E40A871A}" dt="2026-05-11T22:56:15.699" v="1177" actId="207"/>
          <ac:spMkLst>
            <pc:docMk/>
            <pc:sldMk cId="0" sldId="274"/>
            <ac:spMk id="12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6:12.990" v="1176" actId="207"/>
          <ac:spMkLst>
            <pc:docMk/>
            <pc:sldMk cId="0" sldId="274"/>
            <ac:spMk id="15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6:10.127" v="1175" actId="207"/>
          <ac:spMkLst>
            <pc:docMk/>
            <pc:sldMk cId="0" sldId="274"/>
            <ac:spMk id="18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6:06.776" v="1174" actId="207"/>
          <ac:spMkLst>
            <pc:docMk/>
            <pc:sldMk cId="0" sldId="274"/>
            <ac:spMk id="21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6:03.729" v="1173" actId="207"/>
          <ac:spMkLst>
            <pc:docMk/>
            <pc:sldMk cId="0" sldId="274"/>
            <ac:spMk id="24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7:21.427" v="1179" actId="14861"/>
          <ac:spMkLst>
            <pc:docMk/>
            <pc:sldMk cId="0" sldId="274"/>
            <ac:spMk id="30" creationId="{A9408177-53C7-33C2-442C-F50C06995588}"/>
          </ac:spMkLst>
        </pc:spChg>
        <pc:picChg chg="mod modCrop">
          <ac:chgData name="Jerimy Sanford" userId="63149f14e2e5c37c" providerId="LiveId" clId="{9CC271D5-7355-426C-9A20-2747E40A871A}" dt="2026-05-11T16:17:25.321" v="739" actId="29295"/>
          <ac:picMkLst>
            <pc:docMk/>
            <pc:sldMk cId="0" sldId="274"/>
            <ac:picMk id="27" creationId="{A2F32B0C-8A83-1AAC-2CA3-2B8F18AE06DC}"/>
          </ac:picMkLst>
        </pc:picChg>
        <pc:picChg chg="add mod">
          <ac:chgData name="Jerimy Sanford" userId="63149f14e2e5c37c" providerId="LiveId" clId="{9CC271D5-7355-426C-9A20-2747E40A871A}" dt="2026-05-11T21:18:14.326" v="747" actId="1076"/>
          <ac:picMkLst>
            <pc:docMk/>
            <pc:sldMk cId="0" sldId="274"/>
            <ac:picMk id="28" creationId="{CCE7033E-42C5-ADE8-2E54-CFB7588C73F1}"/>
          </ac:picMkLst>
        </pc:picChg>
        <pc:picChg chg="mod">
          <ac:chgData name="Jerimy Sanford" userId="63149f14e2e5c37c" providerId="LiveId" clId="{9CC271D5-7355-426C-9A20-2747E40A871A}" dt="2026-05-11T16:17:29.291" v="740" actId="29295"/>
          <ac:picMkLst>
            <pc:docMk/>
            <pc:sldMk cId="0" sldId="274"/>
            <ac:picMk id="29" creationId="{D8DE87FF-7760-8685-BE44-B150697F9D62}"/>
          </ac:picMkLst>
        </pc:picChg>
      </pc:sldChg>
      <pc:sldChg chg="addSp modSp mod">
        <pc:chgData name="Jerimy Sanford" userId="63149f14e2e5c37c" providerId="LiveId" clId="{9CC271D5-7355-426C-9A20-2747E40A871A}" dt="2026-05-11T16:16:15.922" v="727" actId="167"/>
        <pc:sldMkLst>
          <pc:docMk/>
          <pc:sldMk cId="0" sldId="275"/>
        </pc:sldMkLst>
        <pc:spChg chg="mod">
          <ac:chgData name="Jerimy Sanford" userId="63149f14e2e5c37c" providerId="LiveId" clId="{9CC271D5-7355-426C-9A20-2747E40A871A}" dt="2026-05-11T13:54:02.928" v="243" actId="403"/>
          <ac:spMkLst>
            <pc:docMk/>
            <pc:sldMk cId="0" sldId="275"/>
            <ac:spMk id="5" creationId="{00000000-0000-0000-0000-000000000000}"/>
          </ac:spMkLst>
        </pc:spChg>
        <pc:spChg chg="add mod">
          <ac:chgData name="Jerimy Sanford" userId="63149f14e2e5c37c" providerId="LiveId" clId="{9CC271D5-7355-426C-9A20-2747E40A871A}" dt="2026-05-11T13:54:00.476" v="242" actId="403"/>
          <ac:spMkLst>
            <pc:docMk/>
            <pc:sldMk cId="0" sldId="275"/>
            <ac:spMk id="13" creationId="{72A663B6-6D58-4EE1-2826-B525D718D82E}"/>
          </ac:spMkLst>
        </pc:spChg>
        <pc:spChg chg="add mod ord">
          <ac:chgData name="Jerimy Sanford" userId="63149f14e2e5c37c" providerId="LiveId" clId="{9CC271D5-7355-426C-9A20-2747E40A871A}" dt="2026-05-11T13:53:49.313" v="240" actId="171"/>
          <ac:spMkLst>
            <pc:docMk/>
            <pc:sldMk cId="0" sldId="275"/>
            <ac:spMk id="14" creationId="{8B8F3257-4DB9-7C10-53A5-EE1B9DB97913}"/>
          </ac:spMkLst>
        </pc:spChg>
        <pc:spChg chg="add mod">
          <ac:chgData name="Jerimy Sanford" userId="63149f14e2e5c37c" providerId="LiveId" clId="{9CC271D5-7355-426C-9A20-2747E40A871A}" dt="2026-05-11T13:54:28.219" v="245" actId="1076"/>
          <ac:spMkLst>
            <pc:docMk/>
            <pc:sldMk cId="0" sldId="275"/>
            <ac:spMk id="15" creationId="{A25D81FD-BDF0-6FCE-2B58-9509A4D45962}"/>
          </ac:spMkLst>
        </pc:spChg>
        <pc:spChg chg="add mod">
          <ac:chgData name="Jerimy Sanford" userId="63149f14e2e5c37c" providerId="LiveId" clId="{9CC271D5-7355-426C-9A20-2747E40A871A}" dt="2026-05-11T13:57:33.438" v="324" actId="20577"/>
          <ac:spMkLst>
            <pc:docMk/>
            <pc:sldMk cId="0" sldId="275"/>
            <ac:spMk id="16" creationId="{27AB0C95-1167-6427-1BC5-33A3CF120D8B}"/>
          </ac:spMkLst>
        </pc:spChg>
        <pc:graphicFrameChg chg="add mod">
          <ac:chgData name="Jerimy Sanford" userId="63149f14e2e5c37c" providerId="LiveId" clId="{9CC271D5-7355-426C-9A20-2747E40A871A}" dt="2026-05-11T13:52:38.493" v="231" actId="1076"/>
          <ac:graphicFrameMkLst>
            <pc:docMk/>
            <pc:sldMk cId="0" sldId="275"/>
            <ac:graphicFrameMk id="9" creationId="{BFE6BA14-35D2-C1CE-0426-EBE8DB90CFA9}"/>
          </ac:graphicFrameMkLst>
        </pc:graphicFrameChg>
        <pc:graphicFrameChg chg="mod modGraphic">
          <ac:chgData name="Jerimy Sanford" userId="63149f14e2e5c37c" providerId="LiveId" clId="{9CC271D5-7355-426C-9A20-2747E40A871A}" dt="2026-05-11T13:52:46.712" v="232"/>
          <ac:graphicFrameMkLst>
            <pc:docMk/>
            <pc:sldMk cId="0" sldId="275"/>
            <ac:graphicFrameMk id="10" creationId="{00000000-0000-0000-0000-000000000000}"/>
          </ac:graphicFrameMkLst>
        </pc:graphicFrameChg>
        <pc:graphicFrameChg chg="add mod">
          <ac:chgData name="Jerimy Sanford" userId="63149f14e2e5c37c" providerId="LiveId" clId="{9CC271D5-7355-426C-9A20-2747E40A871A}" dt="2026-05-11T13:52:55.793" v="233"/>
          <ac:graphicFrameMkLst>
            <pc:docMk/>
            <pc:sldMk cId="0" sldId="275"/>
            <ac:graphicFrameMk id="11" creationId="{55F6BDB2-C178-959D-D24F-F10FA3CED237}"/>
          </ac:graphicFrameMkLst>
        </pc:graphicFrameChg>
        <pc:graphicFrameChg chg="add mod">
          <ac:chgData name="Jerimy Sanford" userId="63149f14e2e5c37c" providerId="LiveId" clId="{9CC271D5-7355-426C-9A20-2747E40A871A}" dt="2026-05-11T13:53:18.619" v="235" actId="1076"/>
          <ac:graphicFrameMkLst>
            <pc:docMk/>
            <pc:sldMk cId="0" sldId="275"/>
            <ac:graphicFrameMk id="12" creationId="{180E3E0D-427E-CA32-2F65-A08172070FFE}"/>
          </ac:graphicFrameMkLst>
        </pc:graphicFrameChg>
        <pc:graphicFrameChg chg="mod modGraphic">
          <ac:chgData name="Jerimy Sanford" userId="63149f14e2e5c37c" providerId="LiveId" clId="{9CC271D5-7355-426C-9A20-2747E40A871A}" dt="2026-05-11T13:51:15.387" v="196"/>
          <ac:graphicFrameMkLst>
            <pc:docMk/>
            <pc:sldMk cId="0" sldId="275"/>
            <ac:graphicFrameMk id="19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6:15.922" v="727" actId="167"/>
          <ac:picMkLst>
            <pc:docMk/>
            <pc:sldMk cId="0" sldId="275"/>
            <ac:picMk id="17" creationId="{7C60FBD2-67E8-975F-AFCD-9D66EB507C05}"/>
          </ac:picMkLst>
        </pc:picChg>
      </pc:sldChg>
      <pc:sldChg chg="modSp del mod">
        <pc:chgData name="Jerimy Sanford" userId="63149f14e2e5c37c" providerId="LiveId" clId="{9CC271D5-7355-426C-9A20-2747E40A871A}" dt="2026-05-11T13:54:40.128" v="246" actId="2696"/>
        <pc:sldMkLst>
          <pc:docMk/>
          <pc:sldMk cId="0" sldId="276"/>
        </pc:sldMkLst>
        <pc:graphicFrameChg chg="mod modGraphic">
          <ac:chgData name="Jerimy Sanford" userId="63149f14e2e5c37c" providerId="LiveId" clId="{9CC271D5-7355-426C-9A20-2747E40A871A}" dt="2026-05-11T13:52:19.369" v="217"/>
          <ac:graphicFrameMkLst>
            <pc:docMk/>
            <pc:sldMk cId="0" sldId="276"/>
            <ac:graphicFrameMk id="11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3:52:24.920" v="229"/>
          <ac:graphicFrameMkLst>
            <pc:docMk/>
            <pc:sldMk cId="0" sldId="276"/>
            <ac:graphicFrameMk id="21" creationId="{00000000-0000-0000-0000-000000000000}"/>
          </ac:graphicFrameMkLst>
        </pc:graphicFrameChg>
      </pc:sldChg>
      <pc:sldChg chg="addSp modSp mod">
        <pc:chgData name="Jerimy Sanford" userId="63149f14e2e5c37c" providerId="LiveId" clId="{9CC271D5-7355-426C-9A20-2747E40A871A}" dt="2026-05-11T16:16:23.326" v="729" actId="167"/>
        <pc:sldMkLst>
          <pc:docMk/>
          <pc:sldMk cId="0" sldId="277"/>
        </pc:sldMkLst>
        <pc:spChg chg="mod">
          <ac:chgData name="Jerimy Sanford" userId="63149f14e2e5c37c" providerId="LiveId" clId="{9CC271D5-7355-426C-9A20-2747E40A871A}" dt="2026-05-11T14:00:45.371" v="379" actId="1076"/>
          <ac:spMkLst>
            <pc:docMk/>
            <pc:sldMk cId="0" sldId="277"/>
            <ac:spMk id="4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14:01:07.104" v="381" actId="403"/>
          <ac:spMkLst>
            <pc:docMk/>
            <pc:sldMk cId="0" sldId="277"/>
            <ac:spMk id="5" creationId="{00000000-0000-0000-0000-000000000000}"/>
          </ac:spMkLst>
        </pc:spChg>
        <pc:spChg chg="add mod">
          <ac:chgData name="Jerimy Sanford" userId="63149f14e2e5c37c" providerId="LiveId" clId="{9CC271D5-7355-426C-9A20-2747E40A871A}" dt="2026-05-11T13:59:42.047" v="374" actId="1076"/>
          <ac:spMkLst>
            <pc:docMk/>
            <pc:sldMk cId="0" sldId="277"/>
            <ac:spMk id="11" creationId="{1A0FAFDC-F41C-33AC-AAB7-68A138770AFF}"/>
          </ac:spMkLst>
        </pc:spChg>
        <pc:spChg chg="add mod">
          <ac:chgData name="Jerimy Sanford" userId="63149f14e2e5c37c" providerId="LiveId" clId="{9CC271D5-7355-426C-9A20-2747E40A871A}" dt="2026-05-11T14:00:02.863" v="376" actId="1076"/>
          <ac:spMkLst>
            <pc:docMk/>
            <pc:sldMk cId="0" sldId="277"/>
            <ac:spMk id="13" creationId="{56A0D2E9-A9BC-7FC5-C3B2-98CDA7B4F052}"/>
          </ac:spMkLst>
        </pc:spChg>
        <pc:spChg chg="add mod">
          <ac:chgData name="Jerimy Sanford" userId="63149f14e2e5c37c" providerId="LiveId" clId="{9CC271D5-7355-426C-9A20-2747E40A871A}" dt="2026-05-11T14:00:58.091" v="380"/>
          <ac:spMkLst>
            <pc:docMk/>
            <pc:sldMk cId="0" sldId="277"/>
            <ac:spMk id="14" creationId="{C8018C3D-FEE5-2405-F55E-5C2A4CF0363E}"/>
          </ac:spMkLst>
        </pc:spChg>
        <pc:graphicFrameChg chg="add mod">
          <ac:chgData name="Jerimy Sanford" userId="63149f14e2e5c37c" providerId="LiveId" clId="{9CC271D5-7355-426C-9A20-2747E40A871A}" dt="2026-05-11T13:58:57.029" v="370" actId="1076"/>
          <ac:graphicFrameMkLst>
            <pc:docMk/>
            <pc:sldMk cId="0" sldId="277"/>
            <ac:graphicFrameMk id="9" creationId="{6881E5BA-7C16-D6D9-BA77-F4A89DB2EE86}"/>
          </ac:graphicFrameMkLst>
        </pc:graphicFrameChg>
        <pc:graphicFrameChg chg="add mod">
          <ac:chgData name="Jerimy Sanford" userId="63149f14e2e5c37c" providerId="LiveId" clId="{9CC271D5-7355-426C-9A20-2747E40A871A}" dt="2026-05-11T13:59:25.087" v="372" actId="1076"/>
          <ac:graphicFrameMkLst>
            <pc:docMk/>
            <pc:sldMk cId="0" sldId="277"/>
            <ac:graphicFrameMk id="10" creationId="{D8C9E36A-DA35-7545-E8C8-1333C5782A97}"/>
          </ac:graphicFrameMkLst>
        </pc:graphicFrameChg>
        <pc:graphicFrameChg chg="mod modGraphic">
          <ac:chgData name="Jerimy Sanford" userId="63149f14e2e5c37c" providerId="LiveId" clId="{9CC271D5-7355-426C-9A20-2747E40A871A}" dt="2026-05-11T13:58:10.897" v="350"/>
          <ac:graphicFrameMkLst>
            <pc:docMk/>
            <pc:sldMk cId="0" sldId="277"/>
            <ac:graphicFrameMk id="12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3:58:05.017" v="338"/>
          <ac:graphicFrameMkLst>
            <pc:docMk/>
            <pc:sldMk cId="0" sldId="277"/>
            <ac:graphicFrameMk id="23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6:23.326" v="729" actId="167"/>
          <ac:picMkLst>
            <pc:docMk/>
            <pc:sldMk cId="0" sldId="277"/>
            <ac:picMk id="15" creationId="{6AD05473-F837-6389-84E3-4070D16DEF78}"/>
          </ac:picMkLst>
        </pc:picChg>
      </pc:sldChg>
      <pc:sldChg chg="modSp del mod">
        <pc:chgData name="Jerimy Sanford" userId="63149f14e2e5c37c" providerId="LiveId" clId="{9CC271D5-7355-426C-9A20-2747E40A871A}" dt="2026-05-11T14:01:33.209" v="382" actId="2696"/>
        <pc:sldMkLst>
          <pc:docMk/>
          <pc:sldMk cId="0" sldId="278"/>
        </pc:sldMkLst>
        <pc:graphicFrameChg chg="mod modGraphic">
          <ac:chgData name="Jerimy Sanford" userId="63149f14e2e5c37c" providerId="LiveId" clId="{9CC271D5-7355-426C-9A20-2747E40A871A}" dt="2026-05-11T13:58:41.971" v="368"/>
          <ac:graphicFrameMkLst>
            <pc:docMk/>
            <pc:sldMk cId="0" sldId="278"/>
            <ac:graphicFrameMk id="13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3:58:34.570" v="361"/>
          <ac:graphicFrameMkLst>
            <pc:docMk/>
            <pc:sldMk cId="0" sldId="278"/>
            <ac:graphicFrameMk id="25" creationId="{00000000-0000-0000-0000-000000000000}"/>
          </ac:graphicFrameMkLst>
        </pc:graphicFrameChg>
      </pc:sldChg>
      <pc:sldChg chg="addSp modSp mod">
        <pc:chgData name="Jerimy Sanford" userId="63149f14e2e5c37c" providerId="LiveId" clId="{9CC271D5-7355-426C-9A20-2747E40A871A}" dt="2026-05-11T16:14:24.437" v="708" actId="167"/>
        <pc:sldMkLst>
          <pc:docMk/>
          <pc:sldMk cId="0" sldId="279"/>
        </pc:sldMkLst>
        <pc:graphicFrameChg chg="mod modGraphic">
          <ac:chgData name="Jerimy Sanford" userId="63149f14e2e5c37c" providerId="LiveId" clId="{9CC271D5-7355-426C-9A20-2747E40A871A}" dt="2026-05-11T14:01:55.230" v="397"/>
          <ac:graphicFrameMkLst>
            <pc:docMk/>
            <pc:sldMk cId="0" sldId="279"/>
            <ac:graphicFrameMk id="14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4:01:51.018" v="390"/>
          <ac:graphicFrameMkLst>
            <pc:docMk/>
            <pc:sldMk cId="0" sldId="279"/>
            <ac:graphicFrameMk id="27" creationId="{00000000-0000-0000-0000-000000000000}"/>
          </ac:graphicFrameMkLst>
        </pc:graphicFrameChg>
        <pc:picChg chg="add mod ord modCrop">
          <ac:chgData name="Jerimy Sanford" userId="63149f14e2e5c37c" providerId="LiveId" clId="{9CC271D5-7355-426C-9A20-2747E40A871A}" dt="2026-05-11T16:14:24.437" v="708" actId="167"/>
          <ac:picMkLst>
            <pc:docMk/>
            <pc:sldMk cId="0" sldId="279"/>
            <ac:picMk id="10" creationId="{D1A0C476-AD50-2C59-6B9A-629CF63DDCAD}"/>
          </ac:picMkLst>
        </pc:picChg>
      </pc:sldChg>
      <pc:sldChg chg="addSp delSp modSp mod">
        <pc:chgData name="Jerimy Sanford" userId="63149f14e2e5c37c" providerId="LiveId" clId="{9CC271D5-7355-426C-9A20-2747E40A871A}" dt="2026-05-12T15:33:14.628" v="1346" actId="29295"/>
        <pc:sldMkLst>
          <pc:docMk/>
          <pc:sldMk cId="0" sldId="280"/>
        </pc:sldMkLst>
        <pc:spChg chg="mod">
          <ac:chgData name="Jerimy Sanford" userId="63149f14e2e5c37c" providerId="LiveId" clId="{9CC271D5-7355-426C-9A20-2747E40A871A}" dt="2026-05-11T22:55:54.929" v="1171" actId="207"/>
          <ac:spMkLst>
            <pc:docMk/>
            <pc:sldMk cId="0" sldId="280"/>
            <ac:spMk id="12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5:52.854" v="1170" actId="207"/>
          <ac:spMkLst>
            <pc:docMk/>
            <pc:sldMk cId="0" sldId="280"/>
            <ac:spMk id="15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5:50.536" v="1169" actId="207"/>
          <ac:spMkLst>
            <pc:docMk/>
            <pc:sldMk cId="0" sldId="280"/>
            <ac:spMk id="18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5:46.066" v="1168" actId="207"/>
          <ac:spMkLst>
            <pc:docMk/>
            <pc:sldMk cId="0" sldId="280"/>
            <ac:spMk id="21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5:58.643" v="1172" actId="207"/>
          <ac:spMkLst>
            <pc:docMk/>
            <pc:sldMk cId="0" sldId="280"/>
            <ac:spMk id="24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22:54:32.501" v="1085" actId="207"/>
          <ac:spMkLst>
            <pc:docMk/>
            <pc:sldMk cId="0" sldId="280"/>
            <ac:spMk id="28" creationId="{FD6EC0BF-5698-3C00-D493-B4CC1AD3F628}"/>
          </ac:spMkLst>
        </pc:spChg>
        <pc:picChg chg="del mod">
          <ac:chgData name="Jerimy Sanford" userId="63149f14e2e5c37c" providerId="LiveId" clId="{9CC271D5-7355-426C-9A20-2747E40A871A}" dt="2026-05-12T15:23:21.835" v="1338" actId="21"/>
          <ac:picMkLst>
            <pc:docMk/>
            <pc:sldMk cId="0" sldId="280"/>
            <ac:picMk id="27" creationId="{24B5F7E6-4E4D-2488-0D79-EC3E773F04EB}"/>
          </ac:picMkLst>
        </pc:picChg>
        <pc:picChg chg="add mod">
          <ac:chgData name="Jerimy Sanford" userId="63149f14e2e5c37c" providerId="LiveId" clId="{9CC271D5-7355-426C-9A20-2747E40A871A}" dt="2026-05-11T21:18:22.837" v="749" actId="1076"/>
          <ac:picMkLst>
            <pc:docMk/>
            <pc:sldMk cId="0" sldId="280"/>
            <ac:picMk id="29" creationId="{2BC7FF82-9554-68AF-DCD9-DFC1ED1D60FE}"/>
          </ac:picMkLst>
        </pc:picChg>
        <pc:picChg chg="add mod modCrop">
          <ac:chgData name="Jerimy Sanford" userId="63149f14e2e5c37c" providerId="LiveId" clId="{9CC271D5-7355-426C-9A20-2747E40A871A}" dt="2026-05-12T15:33:14.628" v="1346" actId="29295"/>
          <ac:picMkLst>
            <pc:docMk/>
            <pc:sldMk cId="0" sldId="280"/>
            <ac:picMk id="31" creationId="{D0FBE3EA-4BFD-59FF-ED3A-73430534B8AF}"/>
          </ac:picMkLst>
        </pc:picChg>
      </pc:sldChg>
      <pc:sldChg chg="addSp modSp mod">
        <pc:chgData name="Jerimy Sanford" userId="63149f14e2e5c37c" providerId="LiveId" clId="{9CC271D5-7355-426C-9A20-2747E40A871A}" dt="2026-05-11T16:14:56.816" v="711" actId="167"/>
        <pc:sldMkLst>
          <pc:docMk/>
          <pc:sldMk cId="0" sldId="281"/>
        </pc:sldMkLst>
        <pc:graphicFrameChg chg="mod modGraphic">
          <ac:chgData name="Jerimy Sanford" userId="63149f14e2e5c37c" providerId="LiveId" clId="{9CC271D5-7355-426C-9A20-2747E40A871A}" dt="2026-05-11T16:00:54.785" v="411"/>
          <ac:graphicFrameMkLst>
            <pc:docMk/>
            <pc:sldMk cId="0" sldId="281"/>
            <ac:graphicFrameMk id="16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0:51.753" v="405"/>
          <ac:graphicFrameMkLst>
            <pc:docMk/>
            <pc:sldMk cId="0" sldId="281"/>
            <ac:graphicFrameMk id="31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4:56.816" v="711" actId="167"/>
          <ac:picMkLst>
            <pc:docMk/>
            <pc:sldMk cId="0" sldId="281"/>
            <ac:picMk id="9" creationId="{7D2C26EC-4B83-9511-2BAA-D09AFB6C9CFB}"/>
          </ac:picMkLst>
        </pc:picChg>
      </pc:sldChg>
      <pc:sldChg chg="addSp modSp mod">
        <pc:chgData name="Jerimy Sanford" userId="63149f14e2e5c37c" providerId="LiveId" clId="{9CC271D5-7355-426C-9A20-2747E40A871A}" dt="2026-05-11T16:15:06.124" v="713" actId="167"/>
        <pc:sldMkLst>
          <pc:docMk/>
          <pc:sldMk cId="0" sldId="282"/>
        </pc:sldMkLst>
        <pc:graphicFrameChg chg="mod modGraphic">
          <ac:chgData name="Jerimy Sanford" userId="63149f14e2e5c37c" providerId="LiveId" clId="{9CC271D5-7355-426C-9A20-2747E40A871A}" dt="2026-05-11T16:01:19.010" v="426"/>
          <ac:graphicFrameMkLst>
            <pc:docMk/>
            <pc:sldMk cId="0" sldId="282"/>
            <ac:graphicFrameMk id="17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1:13.260" v="419"/>
          <ac:graphicFrameMkLst>
            <pc:docMk/>
            <pc:sldMk cId="0" sldId="282"/>
            <ac:graphicFrameMk id="33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5:06.124" v="713" actId="167"/>
          <ac:picMkLst>
            <pc:docMk/>
            <pc:sldMk cId="0" sldId="282"/>
            <ac:picMk id="9" creationId="{ABC51F73-001F-D992-2DE0-828E063B93CF}"/>
          </ac:picMkLst>
        </pc:picChg>
      </pc:sldChg>
      <pc:sldChg chg="addSp modSp mod">
        <pc:chgData name="Jerimy Sanford" userId="63149f14e2e5c37c" providerId="LiveId" clId="{9CC271D5-7355-426C-9A20-2747E40A871A}" dt="2026-05-11T16:15:18.170" v="715" actId="167"/>
        <pc:sldMkLst>
          <pc:docMk/>
          <pc:sldMk cId="0" sldId="283"/>
        </pc:sldMkLst>
        <pc:graphicFrameChg chg="mod modGraphic">
          <ac:chgData name="Jerimy Sanford" userId="63149f14e2e5c37c" providerId="LiveId" clId="{9CC271D5-7355-426C-9A20-2747E40A871A}" dt="2026-05-11T16:01:42.349" v="443"/>
          <ac:graphicFrameMkLst>
            <pc:docMk/>
            <pc:sldMk cId="0" sldId="283"/>
            <ac:graphicFrameMk id="18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1:38.601" v="436"/>
          <ac:graphicFrameMkLst>
            <pc:docMk/>
            <pc:sldMk cId="0" sldId="283"/>
            <ac:graphicFrameMk id="35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5:18.170" v="715" actId="167"/>
          <ac:picMkLst>
            <pc:docMk/>
            <pc:sldMk cId="0" sldId="283"/>
            <ac:picMk id="9" creationId="{F197AF27-5825-0DAD-5BFE-0F6E7F6E391F}"/>
          </ac:picMkLst>
        </pc:picChg>
      </pc:sldChg>
      <pc:sldChg chg="addSp modSp mod">
        <pc:chgData name="Jerimy Sanford" userId="63149f14e2e5c37c" providerId="LiveId" clId="{9CC271D5-7355-426C-9A20-2747E40A871A}" dt="2026-05-11T16:15:27.010" v="717" actId="167"/>
        <pc:sldMkLst>
          <pc:docMk/>
          <pc:sldMk cId="0" sldId="284"/>
        </pc:sldMkLst>
        <pc:graphicFrameChg chg="mod modGraphic">
          <ac:chgData name="Jerimy Sanford" userId="63149f14e2e5c37c" providerId="LiveId" clId="{9CC271D5-7355-426C-9A20-2747E40A871A}" dt="2026-05-11T16:02:10.844" v="467"/>
          <ac:graphicFrameMkLst>
            <pc:docMk/>
            <pc:sldMk cId="0" sldId="284"/>
            <ac:graphicFrameMk id="19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2:35.041" v="470" actId="1076"/>
          <ac:graphicFrameMkLst>
            <pc:docMk/>
            <pc:sldMk cId="0" sldId="284"/>
            <ac:graphicFrameMk id="37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2:26.665" v="469" actId="1076"/>
          <ac:graphicFrameMkLst>
            <pc:docMk/>
            <pc:sldMk cId="0" sldId="284"/>
            <ac:graphicFrameMk id="55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5:27.010" v="717" actId="167"/>
          <ac:picMkLst>
            <pc:docMk/>
            <pc:sldMk cId="0" sldId="284"/>
            <ac:picMk id="9" creationId="{F0FC2F71-6237-6B06-3B02-9090E5EA79D0}"/>
          </ac:picMkLst>
        </pc:picChg>
      </pc:sldChg>
      <pc:sldChg chg="addSp modSp mod">
        <pc:chgData name="Jerimy Sanford" userId="63149f14e2e5c37c" providerId="LiveId" clId="{9CC271D5-7355-426C-9A20-2747E40A871A}" dt="2026-05-11T16:15:35.024" v="719" actId="167"/>
        <pc:sldMkLst>
          <pc:docMk/>
          <pc:sldMk cId="0" sldId="285"/>
        </pc:sldMkLst>
        <pc:graphicFrameChg chg="mod modGraphic">
          <ac:chgData name="Jerimy Sanford" userId="63149f14e2e5c37c" providerId="LiveId" clId="{9CC271D5-7355-426C-9A20-2747E40A871A}" dt="2026-05-11T16:04:55.472" v="527" actId="1076"/>
          <ac:graphicFrameMkLst>
            <pc:docMk/>
            <pc:sldMk cId="0" sldId="285"/>
            <ac:graphicFrameMk id="20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3:35.441" v="498" actId="1076"/>
          <ac:graphicFrameMkLst>
            <pc:docMk/>
            <pc:sldMk cId="0" sldId="285"/>
            <ac:graphicFrameMk id="39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3:29.770" v="497" actId="1076"/>
          <ac:graphicFrameMkLst>
            <pc:docMk/>
            <pc:sldMk cId="0" sldId="285"/>
            <ac:graphicFrameMk id="58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5:35.024" v="719" actId="167"/>
          <ac:picMkLst>
            <pc:docMk/>
            <pc:sldMk cId="0" sldId="285"/>
            <ac:picMk id="9" creationId="{F0A897E9-52E0-9C36-3B66-5C9237C272AB}"/>
          </ac:picMkLst>
        </pc:picChg>
      </pc:sldChg>
      <pc:sldChg chg="addSp modSp mod">
        <pc:chgData name="Jerimy Sanford" userId="63149f14e2e5c37c" providerId="LiveId" clId="{9CC271D5-7355-426C-9A20-2747E40A871A}" dt="2026-05-11T22:55:06.394" v="1166" actId="207"/>
        <pc:sldMkLst>
          <pc:docMk/>
          <pc:sldMk cId="0" sldId="286"/>
        </pc:sldMkLst>
        <pc:spChg chg="mod">
          <ac:chgData name="Jerimy Sanford" userId="63149f14e2e5c37c" providerId="LiveId" clId="{9CC271D5-7355-426C-9A20-2747E40A871A}" dt="2026-05-11T22:55:06.394" v="1166" actId="207"/>
          <ac:spMkLst>
            <pc:docMk/>
            <pc:sldMk cId="0" sldId="286"/>
            <ac:spMk id="28" creationId="{1C74ED8F-D0AF-C709-54A9-5FB7D8AE0625}"/>
          </ac:spMkLst>
        </pc:spChg>
        <pc:picChg chg="mod">
          <ac:chgData name="Jerimy Sanford" userId="63149f14e2e5c37c" providerId="LiveId" clId="{9CC271D5-7355-426C-9A20-2747E40A871A}" dt="2026-05-11T21:19:22.703" v="761" actId="1036"/>
          <ac:picMkLst>
            <pc:docMk/>
            <pc:sldMk cId="0" sldId="286"/>
            <ac:picMk id="27" creationId="{AF8006C8-A124-88E6-4A79-72897257080A}"/>
          </ac:picMkLst>
        </pc:picChg>
        <pc:picChg chg="add mod">
          <ac:chgData name="Jerimy Sanford" userId="63149f14e2e5c37c" providerId="LiveId" clId="{9CC271D5-7355-426C-9A20-2747E40A871A}" dt="2026-05-11T21:18:31.510" v="751" actId="1076"/>
          <ac:picMkLst>
            <pc:docMk/>
            <pc:sldMk cId="0" sldId="286"/>
            <ac:picMk id="29" creationId="{2EA1A7BE-BA4C-ACCB-7B30-409408185903}"/>
          </ac:picMkLst>
        </pc:picChg>
      </pc:sldChg>
      <pc:sldChg chg="addSp modSp mod">
        <pc:chgData name="Jerimy Sanford" userId="63149f14e2e5c37c" providerId="LiveId" clId="{9CC271D5-7355-426C-9A20-2747E40A871A}" dt="2026-05-11T16:16:32.988" v="731" actId="167"/>
        <pc:sldMkLst>
          <pc:docMk/>
          <pc:sldMk cId="0" sldId="287"/>
        </pc:sldMkLst>
        <pc:spChg chg="mod">
          <ac:chgData name="Jerimy Sanford" userId="63149f14e2e5c37c" providerId="LiveId" clId="{9CC271D5-7355-426C-9A20-2747E40A871A}" dt="2026-05-11T16:07:19.892" v="580" actId="14100"/>
          <ac:spMkLst>
            <pc:docMk/>
            <pc:sldMk cId="0" sldId="287"/>
            <ac:spMk id="4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16:08:03.608" v="586" actId="1076"/>
          <ac:spMkLst>
            <pc:docMk/>
            <pc:sldMk cId="0" sldId="287"/>
            <ac:spMk id="5" creationId="{00000000-0000-0000-0000-000000000000}"/>
          </ac:spMkLst>
        </pc:spChg>
        <pc:spChg chg="mod">
          <ac:chgData name="Jerimy Sanford" userId="63149f14e2e5c37c" providerId="LiveId" clId="{9CC271D5-7355-426C-9A20-2747E40A871A}" dt="2026-05-11T16:08:11.645" v="606" actId="1038"/>
          <ac:spMkLst>
            <pc:docMk/>
            <pc:sldMk cId="0" sldId="287"/>
            <ac:spMk id="6" creationId="{00000000-0000-0000-0000-000000000000}"/>
          </ac:spMkLst>
        </pc:spChg>
        <pc:spChg chg="add mod">
          <ac:chgData name="Jerimy Sanford" userId="63149f14e2e5c37c" providerId="LiveId" clId="{9CC271D5-7355-426C-9A20-2747E40A871A}" dt="2026-05-11T16:08:20.486" v="626" actId="1038"/>
          <ac:spMkLst>
            <pc:docMk/>
            <pc:sldMk cId="0" sldId="287"/>
            <ac:spMk id="11" creationId="{4AAC5AC9-56E1-ED30-2A54-9389B5BA35CD}"/>
          </ac:spMkLst>
        </pc:spChg>
        <pc:spChg chg="add mod">
          <ac:chgData name="Jerimy Sanford" userId="63149f14e2e5c37c" providerId="LiveId" clId="{9CC271D5-7355-426C-9A20-2747E40A871A}" dt="2026-05-11T16:07:00.852" v="577" actId="1076"/>
          <ac:spMkLst>
            <pc:docMk/>
            <pc:sldMk cId="0" sldId="287"/>
            <ac:spMk id="12" creationId="{21F92F77-B3B5-2890-A02B-AF36E2402401}"/>
          </ac:spMkLst>
        </pc:spChg>
        <pc:spChg chg="add mod">
          <ac:chgData name="Jerimy Sanford" userId="63149f14e2e5c37c" providerId="LiveId" clId="{9CC271D5-7355-426C-9A20-2747E40A871A}" dt="2026-05-11T16:07:38.625" v="583" actId="1076"/>
          <ac:spMkLst>
            <pc:docMk/>
            <pc:sldMk cId="0" sldId="287"/>
            <ac:spMk id="13" creationId="{3596DCE5-2C28-9353-2A5D-35244A486E06}"/>
          </ac:spMkLst>
        </pc:spChg>
        <pc:spChg chg="add mod">
          <ac:chgData name="Jerimy Sanford" userId="63149f14e2e5c37c" providerId="LiveId" clId="{9CC271D5-7355-426C-9A20-2747E40A871A}" dt="2026-05-11T16:07:52.934" v="585" actId="1076"/>
          <ac:spMkLst>
            <pc:docMk/>
            <pc:sldMk cId="0" sldId="287"/>
            <ac:spMk id="14" creationId="{A0E10AF2-CC45-D7D0-F4A2-53767DCC5720}"/>
          </ac:spMkLst>
        </pc:spChg>
        <pc:graphicFrameChg chg="add mod">
          <ac:chgData name="Jerimy Sanford" userId="63149f14e2e5c37c" providerId="LiveId" clId="{9CC271D5-7355-426C-9A20-2747E40A871A}" dt="2026-05-11T16:06:08.264" v="571" actId="1076"/>
          <ac:graphicFrameMkLst>
            <pc:docMk/>
            <pc:sldMk cId="0" sldId="287"/>
            <ac:graphicFrameMk id="9" creationId="{45FD2411-7D73-0C59-12F5-6904F5EADF7C}"/>
          </ac:graphicFrameMkLst>
        </pc:graphicFrameChg>
        <pc:graphicFrameChg chg="add mod">
          <ac:chgData name="Jerimy Sanford" userId="63149f14e2e5c37c" providerId="LiveId" clId="{9CC271D5-7355-426C-9A20-2747E40A871A}" dt="2026-05-11T16:06:25.079" v="573" actId="1076"/>
          <ac:graphicFrameMkLst>
            <pc:docMk/>
            <pc:sldMk cId="0" sldId="287"/>
            <ac:graphicFrameMk id="10" creationId="{40610184-CBE4-2DAF-B688-AEAEC66577A1}"/>
          </ac:graphicFrameMkLst>
        </pc:graphicFrameChg>
        <pc:graphicFrameChg chg="mod modGraphic">
          <ac:chgData name="Jerimy Sanford" userId="63149f14e2e5c37c" providerId="LiveId" clId="{9CC271D5-7355-426C-9A20-2747E40A871A}" dt="2026-05-11T16:05:22.917" v="550"/>
          <ac:graphicFrameMkLst>
            <pc:docMk/>
            <pc:sldMk cId="0" sldId="287"/>
            <ac:graphicFrameMk id="22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5:18.866" v="544"/>
          <ac:graphicFrameMkLst>
            <pc:docMk/>
            <pc:sldMk cId="0" sldId="287"/>
            <ac:graphicFrameMk id="43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5:13.361" v="537"/>
          <ac:graphicFrameMkLst>
            <pc:docMk/>
            <pc:sldMk cId="0" sldId="287"/>
            <ac:graphicFrameMk id="64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6:32.988" v="731" actId="167"/>
          <ac:picMkLst>
            <pc:docMk/>
            <pc:sldMk cId="0" sldId="287"/>
            <ac:picMk id="15" creationId="{2074FDA5-FBD3-2532-CF21-277DC3568D98}"/>
          </ac:picMkLst>
        </pc:picChg>
      </pc:sldChg>
      <pc:sldChg chg="modSp del mod">
        <pc:chgData name="Jerimy Sanford" userId="63149f14e2e5c37c" providerId="LiveId" clId="{9CC271D5-7355-426C-9A20-2747E40A871A}" dt="2026-05-11T16:08:29.636" v="627" actId="2696"/>
        <pc:sldMkLst>
          <pc:docMk/>
          <pc:sldMk cId="0" sldId="288"/>
        </pc:sldMkLst>
        <pc:graphicFrameChg chg="mod modGraphic">
          <ac:chgData name="Jerimy Sanford" userId="63149f14e2e5c37c" providerId="LiveId" clId="{9CC271D5-7355-426C-9A20-2747E40A871A}" dt="2026-05-11T16:05:46.024" v="569"/>
          <ac:graphicFrameMkLst>
            <pc:docMk/>
            <pc:sldMk cId="0" sldId="288"/>
            <ac:graphicFrameMk id="23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5:41.563" v="561"/>
          <ac:graphicFrameMkLst>
            <pc:docMk/>
            <pc:sldMk cId="0" sldId="288"/>
            <ac:graphicFrameMk id="45" creationId="{00000000-0000-0000-0000-000000000000}"/>
          </ac:graphicFrameMkLst>
        </pc:graphicFrameChg>
      </pc:sldChg>
      <pc:sldChg chg="addSp modSp mod">
        <pc:chgData name="Jerimy Sanford" userId="63149f14e2e5c37c" providerId="LiveId" clId="{9CC271D5-7355-426C-9A20-2747E40A871A}" dt="2026-05-11T16:16:39.982" v="733" actId="167"/>
        <pc:sldMkLst>
          <pc:docMk/>
          <pc:sldMk cId="0" sldId="289"/>
        </pc:sldMkLst>
        <pc:graphicFrameChg chg="mod modGraphic">
          <ac:chgData name="Jerimy Sanford" userId="63149f14e2e5c37c" providerId="LiveId" clId="{9CC271D5-7355-426C-9A20-2747E40A871A}" dt="2026-05-11T16:08:52.638" v="645"/>
          <ac:graphicFrameMkLst>
            <pc:docMk/>
            <pc:sldMk cId="0" sldId="289"/>
            <ac:graphicFrameMk id="24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8:47.605" v="637"/>
          <ac:graphicFrameMkLst>
            <pc:docMk/>
            <pc:sldMk cId="0" sldId="289"/>
            <ac:graphicFrameMk id="47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6:39.982" v="733" actId="167"/>
          <ac:picMkLst>
            <pc:docMk/>
            <pc:sldMk cId="0" sldId="289"/>
            <ac:picMk id="9" creationId="{92F40EED-8D13-9124-8B3C-B4B896A7DC55}"/>
          </ac:picMkLst>
        </pc:picChg>
      </pc:sldChg>
      <pc:sldChg chg="addSp delSp modSp mod">
        <pc:chgData name="Jerimy Sanford" userId="63149f14e2e5c37c" providerId="LiveId" clId="{9CC271D5-7355-426C-9A20-2747E40A871A}" dt="2026-05-11T16:16:46.867" v="735" actId="167"/>
        <pc:sldMkLst>
          <pc:docMk/>
          <pc:sldMk cId="0" sldId="290"/>
        </pc:sldMkLst>
        <pc:graphicFrameChg chg="add del mod">
          <ac:chgData name="Jerimy Sanford" userId="63149f14e2e5c37c" providerId="LiveId" clId="{9CC271D5-7355-426C-9A20-2747E40A871A}" dt="2026-05-11T16:09:44.510" v="669" actId="21"/>
          <ac:graphicFrameMkLst>
            <pc:docMk/>
            <pc:sldMk cId="0" sldId="290"/>
            <ac:graphicFrameMk id="9" creationId="{243FA3EE-38A9-46C7-046E-6AB549B1BD3D}"/>
          </ac:graphicFrameMkLst>
        </pc:graphicFrameChg>
        <pc:graphicFrameChg chg="mod modGraphic">
          <ac:chgData name="Jerimy Sanford" userId="63149f14e2e5c37c" providerId="LiveId" clId="{9CC271D5-7355-426C-9A20-2747E40A871A}" dt="2026-05-11T16:09:21.136" v="666"/>
          <ac:graphicFrameMkLst>
            <pc:docMk/>
            <pc:sldMk cId="0" sldId="290"/>
            <ac:graphicFrameMk id="25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9:11.054" v="653"/>
          <ac:graphicFrameMkLst>
            <pc:docMk/>
            <pc:sldMk cId="0" sldId="290"/>
            <ac:graphicFrameMk id="49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6:46.867" v="735" actId="167"/>
          <ac:picMkLst>
            <pc:docMk/>
            <pc:sldMk cId="0" sldId="290"/>
            <ac:picMk id="10" creationId="{473474DF-AED1-9649-DCEF-A77E0D6580DD}"/>
          </ac:picMkLst>
        </pc:picChg>
      </pc:sldChg>
      <pc:sldChg chg="addSp modSp mod">
        <pc:chgData name="Jerimy Sanford" userId="63149f14e2e5c37c" providerId="LiveId" clId="{9CC271D5-7355-426C-9A20-2747E40A871A}" dt="2026-05-11T16:16:54.180" v="737" actId="167"/>
        <pc:sldMkLst>
          <pc:docMk/>
          <pc:sldMk cId="0" sldId="291"/>
        </pc:sldMkLst>
        <pc:graphicFrameChg chg="mod modGraphic">
          <ac:chgData name="Jerimy Sanford" userId="63149f14e2e5c37c" providerId="LiveId" clId="{9CC271D5-7355-426C-9A20-2747E40A871A}" dt="2026-05-11T16:10:30.477" v="687" actId="14734"/>
          <ac:graphicFrameMkLst>
            <pc:docMk/>
            <pc:sldMk cId="0" sldId="291"/>
            <ac:graphicFrameMk id="26" creationId="{00000000-0000-0000-0000-000000000000}"/>
          </ac:graphicFrameMkLst>
        </pc:graphicFrameChg>
        <pc:graphicFrameChg chg="mod modGraphic">
          <ac:chgData name="Jerimy Sanford" userId="63149f14e2e5c37c" providerId="LiveId" clId="{9CC271D5-7355-426C-9A20-2747E40A871A}" dt="2026-05-11T16:09:58.118" v="677"/>
          <ac:graphicFrameMkLst>
            <pc:docMk/>
            <pc:sldMk cId="0" sldId="291"/>
            <ac:graphicFrameMk id="51" creationId="{00000000-0000-0000-0000-000000000000}"/>
          </ac:graphicFrameMkLst>
        </pc:graphicFrameChg>
        <pc:picChg chg="add mod ord">
          <ac:chgData name="Jerimy Sanford" userId="63149f14e2e5c37c" providerId="LiveId" clId="{9CC271D5-7355-426C-9A20-2747E40A871A}" dt="2026-05-11T16:16:54.180" v="737" actId="167"/>
          <ac:picMkLst>
            <pc:docMk/>
            <pc:sldMk cId="0" sldId="291"/>
            <ac:picMk id="9" creationId="{4AFDBFAA-7C05-D01F-527A-2CACCD89BF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2C256-C87D-4E73-96A7-83F14459D0C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A9B70-B70D-4A3C-81C2-425EF83D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C2E8-125A-F3CE-F52D-F4AC8E33F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D535E-3F12-4C99-1A37-9BBE2D394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CC71E-DD27-5EB3-7551-6C905D8B5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419C8-08EC-D034-228C-CDC6000C9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D30B9-3422-8519-676A-DEB2E0F9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8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D81E-584D-F1F9-DA91-BE8EB3AC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39FC-CD7E-B7B8-DCBA-859558A4B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41040-8DAE-7388-A2C4-ADFD32AE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2CAE7-FEB5-5578-B23D-CBA8AF5B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27B6B-BE99-5D99-5C68-2E03567F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5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FAF628-7DDC-D2BD-49E1-C86A75E04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A71E5-99FE-86C1-A99D-0AF06548E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F0E1C-54DB-BA14-62EE-44C395B4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07D04-0693-5A77-5BC2-2C52CB1BD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1D8BD-646D-3D67-14AC-7F141955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00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56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C04A1-82EC-E9A6-4AB3-F32F81A6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2B3B7-7F44-563B-2C26-8D35519B3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0D7FB-40D1-7593-C949-CCC1D06F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6C11B-5356-BDEE-99F3-A75BE72D2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25A95-278F-05B8-1ECE-9BFB0778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559A-AB31-1D31-BEE1-D89B080F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176E0-BC91-972C-09B6-8E8BC4EFE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90023-8832-4A73-6FC5-AB99B065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0950D-2CD6-DB17-F13C-0D729D98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F4DD3-25F5-05D4-A7C5-FA7BFFF7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6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C93A-D6D7-9D73-1909-5FA458429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8DDE4-6087-7608-EC8D-1C62259B0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0BE73-3F2B-9901-17E7-363E82AF3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951D7-3DE3-B961-6175-3CFD6251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19A75-6E76-7D3F-ACAD-A325A908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B099D-DD39-289F-61F7-C2CBE3A7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18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7AA1-F9C0-F5E1-2D87-5500E0C8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9A016-540D-E8CE-9851-B6695F87E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992A9-855A-7D85-A1AF-D045395FD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AF69D9-7E6B-2F85-BA4D-4C73F74A2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CD028-698F-8565-B9E2-5BA6F8760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7AC49F-2DE7-BB41-E133-B03DF2CC9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FD0B9-7047-859A-80A5-75834D5F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858FF0-DB92-B630-F900-F17556EC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6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3C17-7808-A13A-983E-63CC237B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9C54D-BFF2-499E-28FD-590FD6BB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57BDA0-0D59-FAB4-6F29-9B855BA1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3BA7B-E4A5-6CEF-C4FE-03EE22C4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0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7CACB-661D-3E26-4B2C-34458599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A8D30-4A2C-D4DE-373D-35226C04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9ED55-FF3C-502B-A8EC-89D7DBD6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3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2D708-A22A-C43A-BA96-64A511160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9F92B-6A30-2EC4-C7DA-9FB82531B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17A8E-8E3C-0255-5E77-8626D0990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279EB-A73B-638A-B053-5C58D4DB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7320E-4CC1-628F-312F-8027856E9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FED29-DBDD-E02A-8ED5-6D0442B3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DA5B-B11B-2B87-B6C6-970745802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14144-2D03-AB16-82E1-9BC1BC8E0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13E9D-1BC9-5F7F-6291-95C9D837B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A536C-CA3E-FAD4-26E0-E3320717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CD0C9-B49C-6347-1CCD-51914535F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0A620-C30A-B1A1-E76F-27B6B6D27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5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DE298E-218A-4AF8-487E-D7E65B6B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6505E-0742-716E-9C95-A2A24161D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904F9-CC54-27D6-FDFC-3B50F06BE1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22F629-136A-411D-838C-1B24A58EA0D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6A535-96EA-F0B7-E67D-104AB6CC0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5C385-CAC5-1BA3-54F3-27C49C896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31017F-7B3C-43F9-B465-46FF714F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">
            <a:extLst>
              <a:ext uri="{FF2B5EF4-FFF2-40B4-BE49-F238E27FC236}">
                <a16:creationId xmlns:a16="http://schemas.microsoft.com/office/drawing/2014/main" id="{4D3F8C81-76E2-FA8B-F342-A7D5E83B5A5F}"/>
              </a:ext>
            </a:extLst>
          </p:cNvPr>
          <p:cNvSpPr/>
          <p:nvPr/>
        </p:nvSpPr>
        <p:spPr>
          <a:xfrm>
            <a:off x="5119615" y="119734"/>
            <a:ext cx="7090604" cy="6618532"/>
          </a:xfrm>
          <a:prstGeom prst="rect">
            <a:avLst/>
          </a:prstGeom>
          <a:solidFill>
            <a:schemeClr val="bg1"/>
          </a:solidFill>
          <a:ln w="1270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DBA7EB-C7D7-88E5-F449-0230A1174F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85000"/>
          </a:blip>
          <a:stretch>
            <a:fillRect/>
          </a:stretch>
        </p:blipFill>
        <p:spPr>
          <a:xfrm>
            <a:off x="5119616" y="125130"/>
            <a:ext cx="7070797" cy="6613136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1588" y="119734"/>
            <a:ext cx="5118027" cy="66185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550086" y="1006472"/>
            <a:ext cx="4387977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800" b="1" kern="0" spc="2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JUST4GK TRAINING ACADEMY</a:t>
            </a:r>
            <a:endParaRPr lang="en-US" sz="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550086" y="1326428"/>
            <a:ext cx="4387977" cy="29253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4399" b="1" dirty="0">
                <a:solidFill>
                  <a:schemeClr val="bg1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Goalkeeper</a:t>
            </a:r>
            <a:endParaRPr lang="en-US" sz="4399" dirty="0">
              <a:solidFill>
                <a:schemeClr val="bg1"/>
              </a:solidFill>
            </a:endParaRPr>
          </a:p>
          <a:p>
            <a:r>
              <a:rPr lang="en-US" sz="4399" b="1" dirty="0">
                <a:solidFill>
                  <a:schemeClr val="bg1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Vocabulary</a:t>
            </a:r>
            <a:endParaRPr lang="en-US" sz="4399" dirty="0">
              <a:solidFill>
                <a:schemeClr val="bg1"/>
              </a:solidFill>
            </a:endParaRPr>
          </a:p>
          <a:p>
            <a:r>
              <a:rPr lang="en-US" sz="4399" b="1" dirty="0">
                <a:solidFill>
                  <a:schemeClr val="bg1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&amp; Terminology</a:t>
            </a:r>
            <a:endParaRPr lang="en-US" sz="4399" dirty="0">
              <a:solidFill>
                <a:schemeClr val="bg1"/>
              </a:solidFill>
            </a:endParaRPr>
          </a:p>
        </p:txBody>
      </p:sp>
      <p:sp>
        <p:nvSpPr>
          <p:cNvPr id="7" name="Shape 5"/>
          <p:cNvSpPr/>
          <p:nvPr/>
        </p:nvSpPr>
        <p:spPr>
          <a:xfrm>
            <a:off x="550086" y="3520877"/>
            <a:ext cx="457081" cy="54850"/>
          </a:xfrm>
          <a:prstGeom prst="rect">
            <a:avLst/>
          </a:prstGeom>
          <a:solidFill>
            <a:schemeClr val="bg1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8" name="Text 6"/>
          <p:cNvSpPr/>
          <p:nvPr/>
        </p:nvSpPr>
        <p:spPr>
          <a:xfrm>
            <a:off x="489143" y="3694568"/>
            <a:ext cx="4387977" cy="10969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900" i="1" dirty="0">
                <a:solidFill>
                  <a:schemeClr val="bg1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A complete four-section reference guide covering technical mechanics,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i="1" dirty="0">
                <a:solidFill>
                  <a:schemeClr val="bg1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tactical positioning, physical athleticism, and communication &amp; mindset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i="1" dirty="0">
                <a:solidFill>
                  <a:schemeClr val="bg1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— built for goalkeepers, coaches, and parents</a:t>
            </a:r>
            <a:r>
              <a:rPr lang="en-US" sz="9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.</a:t>
            </a:r>
            <a:endParaRPr lang="en-US" sz="900" dirty="0"/>
          </a:p>
        </p:txBody>
      </p:sp>
      <p:sp>
        <p:nvSpPr>
          <p:cNvPr id="9" name="Shape 7"/>
          <p:cNvSpPr/>
          <p:nvPr/>
        </p:nvSpPr>
        <p:spPr>
          <a:xfrm>
            <a:off x="5303727" y="851064"/>
            <a:ext cx="6399133" cy="1142702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0">
                <a:schemeClr val="bg1"/>
              </a:gs>
            </a:gsLst>
            <a:lin ang="16200000" scaled="1"/>
            <a:tileRect/>
          </a:gradFill>
          <a:ln w="12700">
            <a:solidFill>
              <a:srgbClr val="E0E0E0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en-US" sz="1799"/>
          </a:p>
        </p:txBody>
      </p:sp>
      <p:sp>
        <p:nvSpPr>
          <p:cNvPr id="10" name="Shape 8"/>
          <p:cNvSpPr/>
          <p:nvPr/>
        </p:nvSpPr>
        <p:spPr>
          <a:xfrm>
            <a:off x="5303727" y="851064"/>
            <a:ext cx="73133" cy="1142702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1" name="Text 9"/>
          <p:cNvSpPr/>
          <p:nvPr/>
        </p:nvSpPr>
        <p:spPr>
          <a:xfrm>
            <a:off x="5486559" y="988189"/>
            <a:ext cx="731330" cy="5484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CC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01</a:t>
            </a:r>
            <a:endParaRPr lang="en-US" sz="2199" dirty="0"/>
          </a:p>
        </p:txBody>
      </p:sp>
      <p:sp>
        <p:nvSpPr>
          <p:cNvPr id="12" name="Text 10"/>
          <p:cNvSpPr/>
          <p:nvPr/>
        </p:nvSpPr>
        <p:spPr>
          <a:xfrm>
            <a:off x="6263597" y="988189"/>
            <a:ext cx="5302139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TECHNICAL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263597" y="1445270"/>
            <a:ext cx="5302139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Mechanics · Handling · Saves</a:t>
            </a:r>
            <a:endParaRPr lang="en-US" sz="1000" b="1" dirty="0"/>
          </a:p>
        </p:txBody>
      </p:sp>
      <p:sp>
        <p:nvSpPr>
          <p:cNvPr id="14" name="Shape 12"/>
          <p:cNvSpPr/>
          <p:nvPr/>
        </p:nvSpPr>
        <p:spPr>
          <a:xfrm>
            <a:off x="5303727" y="2176598"/>
            <a:ext cx="6399133" cy="114270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2700">
            <a:solidFill>
              <a:srgbClr val="E0E0E0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en-US" sz="1799"/>
          </a:p>
        </p:txBody>
      </p:sp>
      <p:sp>
        <p:nvSpPr>
          <p:cNvPr id="15" name="Shape 13"/>
          <p:cNvSpPr/>
          <p:nvPr/>
        </p:nvSpPr>
        <p:spPr>
          <a:xfrm>
            <a:off x="5303727" y="2176598"/>
            <a:ext cx="73133" cy="1142702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6" name="Text 14"/>
          <p:cNvSpPr/>
          <p:nvPr/>
        </p:nvSpPr>
        <p:spPr>
          <a:xfrm>
            <a:off x="5486559" y="2313724"/>
            <a:ext cx="731330" cy="5484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CC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02</a:t>
            </a:r>
            <a:endParaRPr lang="en-US" sz="2199" dirty="0"/>
          </a:p>
        </p:txBody>
      </p:sp>
      <p:sp>
        <p:nvSpPr>
          <p:cNvPr id="17" name="Text 15"/>
          <p:cNvSpPr/>
          <p:nvPr/>
        </p:nvSpPr>
        <p:spPr>
          <a:xfrm>
            <a:off x="6263597" y="2313723"/>
            <a:ext cx="5302139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TACTICAL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263597" y="2770804"/>
            <a:ext cx="5302139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Positioning · Angles · Decisions</a:t>
            </a:r>
            <a:endParaRPr lang="en-US" sz="1000" b="1" dirty="0"/>
          </a:p>
        </p:txBody>
      </p:sp>
      <p:sp>
        <p:nvSpPr>
          <p:cNvPr id="19" name="Shape 17"/>
          <p:cNvSpPr/>
          <p:nvPr/>
        </p:nvSpPr>
        <p:spPr>
          <a:xfrm>
            <a:off x="5303727" y="3502133"/>
            <a:ext cx="6399133" cy="1142702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0">
                <a:schemeClr val="bg1"/>
              </a:gs>
            </a:gsLst>
            <a:lin ang="16200000" scaled="1"/>
            <a:tileRect/>
          </a:gradFill>
          <a:ln w="12700">
            <a:solidFill>
              <a:srgbClr val="E0E0E0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en-US" sz="1799"/>
          </a:p>
        </p:txBody>
      </p:sp>
      <p:sp>
        <p:nvSpPr>
          <p:cNvPr id="20" name="Shape 18"/>
          <p:cNvSpPr/>
          <p:nvPr/>
        </p:nvSpPr>
        <p:spPr>
          <a:xfrm>
            <a:off x="5303727" y="3502133"/>
            <a:ext cx="73133" cy="1142702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1" name="Text 19"/>
          <p:cNvSpPr/>
          <p:nvPr/>
        </p:nvSpPr>
        <p:spPr>
          <a:xfrm>
            <a:off x="5486559" y="3639258"/>
            <a:ext cx="731330" cy="5484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CC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03</a:t>
            </a:r>
            <a:endParaRPr lang="en-US" sz="2199" dirty="0"/>
          </a:p>
        </p:txBody>
      </p:sp>
      <p:sp>
        <p:nvSpPr>
          <p:cNvPr id="22" name="Text 20"/>
          <p:cNvSpPr/>
          <p:nvPr/>
        </p:nvSpPr>
        <p:spPr>
          <a:xfrm>
            <a:off x="6263597" y="3639258"/>
            <a:ext cx="5302139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PHYSICAL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6263597" y="4096339"/>
            <a:ext cx="5302139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Movement · Athleticism · Recovery</a:t>
            </a:r>
            <a:endParaRPr lang="en-US" sz="1000" b="1" dirty="0"/>
          </a:p>
        </p:txBody>
      </p:sp>
      <p:sp>
        <p:nvSpPr>
          <p:cNvPr id="24" name="Shape 22"/>
          <p:cNvSpPr/>
          <p:nvPr/>
        </p:nvSpPr>
        <p:spPr>
          <a:xfrm>
            <a:off x="5303727" y="4827668"/>
            <a:ext cx="6399133" cy="114270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2700">
            <a:solidFill>
              <a:srgbClr val="E0E0E0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en-US" sz="1799"/>
          </a:p>
        </p:txBody>
      </p:sp>
      <p:sp>
        <p:nvSpPr>
          <p:cNvPr id="25" name="Shape 23"/>
          <p:cNvSpPr/>
          <p:nvPr/>
        </p:nvSpPr>
        <p:spPr>
          <a:xfrm>
            <a:off x="5303727" y="4827668"/>
            <a:ext cx="73133" cy="1142702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6" name="Text 24"/>
          <p:cNvSpPr/>
          <p:nvPr/>
        </p:nvSpPr>
        <p:spPr>
          <a:xfrm>
            <a:off x="5486559" y="4964793"/>
            <a:ext cx="731330" cy="5484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CC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04</a:t>
            </a:r>
            <a:endParaRPr lang="en-US" sz="2199" dirty="0"/>
          </a:p>
        </p:txBody>
      </p:sp>
      <p:sp>
        <p:nvSpPr>
          <p:cNvPr id="27" name="Text 25"/>
          <p:cNvSpPr/>
          <p:nvPr/>
        </p:nvSpPr>
        <p:spPr>
          <a:xfrm>
            <a:off x="6263597" y="4964793"/>
            <a:ext cx="5302139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COMMUNICATION &amp; MINDSET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263597" y="5421874"/>
            <a:ext cx="5302139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Commands · Leadership · Mental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5E3FBB-A457-6380-02EC-EA4B1887487D}"/>
              </a:ext>
            </a:extLst>
          </p:cNvPr>
          <p:cNvSpPr txBox="1"/>
          <p:nvPr/>
        </p:nvSpPr>
        <p:spPr>
          <a:xfrm>
            <a:off x="166180" y="6610734"/>
            <a:ext cx="100584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sz="800" b="1" dirty="0">
                <a:solidFill>
                  <a:schemeClr val="bg1"/>
                </a:solidFill>
                <a:latin typeface="Century Gothic"/>
              </a:rPr>
              <a:t>Just4GK  •  Goalkeeper-Exclusive Training  •  www.just4gk.net  •  jerimy@just4gk.net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E51811-E2DE-AA1C-454C-8428BCB2D0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rcRect l="9011" t="16905" r="16653"/>
          <a:stretch>
            <a:fillRect/>
          </a:stretch>
        </p:blipFill>
        <p:spPr>
          <a:xfrm>
            <a:off x="122201" y="60314"/>
            <a:ext cx="4876800" cy="66729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">
            <a:extLst>
              <a:ext uri="{FF2B5EF4-FFF2-40B4-BE49-F238E27FC236}">
                <a16:creationId xmlns:a16="http://schemas.microsoft.com/office/drawing/2014/main" id="{FD6EC0BF-5698-3C00-D493-B4CC1AD3F628}"/>
              </a:ext>
            </a:extLst>
          </p:cNvPr>
          <p:cNvSpPr/>
          <p:nvPr/>
        </p:nvSpPr>
        <p:spPr>
          <a:xfrm>
            <a:off x="4610377" y="110592"/>
            <a:ext cx="7576989" cy="661853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25000"/>
                  <a:lumOff val="75000"/>
                </a:schemeClr>
              </a:gs>
            </a:gsLst>
            <a:lin ang="16200000" scaled="1"/>
            <a:tileRect/>
          </a:gra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1587" y="119734"/>
            <a:ext cx="4630596" cy="66185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9" y="1097888"/>
            <a:ext cx="4113728" cy="31995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900" b="1" kern="0" spc="300" dirty="0">
                <a:solidFill>
                  <a:schemeClr val="bg1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SECTION 3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260021" y="1454410"/>
            <a:ext cx="4113728" cy="27424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4399" b="1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PHYSICAL</a:t>
            </a:r>
            <a:endParaRPr lang="en-US" sz="4399" dirty="0"/>
          </a:p>
          <a:p>
            <a:r>
              <a:rPr lang="en-US" sz="4399" b="1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TERMINOLOGY</a:t>
            </a:r>
            <a:endParaRPr lang="en-US" sz="4399" dirty="0"/>
          </a:p>
        </p:txBody>
      </p:sp>
      <p:sp>
        <p:nvSpPr>
          <p:cNvPr id="7" name="Text 5"/>
          <p:cNvSpPr/>
          <p:nvPr/>
        </p:nvSpPr>
        <p:spPr>
          <a:xfrm>
            <a:off x="458669" y="4754536"/>
            <a:ext cx="4113728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kern="0" spc="100" dirty="0">
                <a:solidFill>
                  <a:srgbClr val="FFCCCC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Movement · Athleticism · Recovery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-8257" y="3205030"/>
            <a:ext cx="5027890" cy="36566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9994" b="1" dirty="0">
                <a:solidFill>
                  <a:srgbClr val="000000">
                    <a:alpha val="15000"/>
                  </a:srgb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03</a:t>
            </a:r>
            <a:endParaRPr lang="en-US" sz="19994" dirty="0"/>
          </a:p>
        </p:txBody>
      </p:sp>
      <p:sp>
        <p:nvSpPr>
          <p:cNvPr id="9" name="Text 7"/>
          <p:cNvSpPr/>
          <p:nvPr/>
        </p:nvSpPr>
        <p:spPr>
          <a:xfrm>
            <a:off x="4846645" y="1097888"/>
            <a:ext cx="6856214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800" b="1" kern="0" spc="200" dirty="0">
                <a:solidFill>
                  <a:srgbClr val="CC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TOPICS COVERED</a:t>
            </a:r>
            <a:endParaRPr lang="en-US" sz="800" dirty="0"/>
          </a:p>
        </p:txBody>
      </p:sp>
      <p:sp>
        <p:nvSpPr>
          <p:cNvPr id="10" name="Shape 8"/>
          <p:cNvSpPr/>
          <p:nvPr/>
        </p:nvSpPr>
        <p:spPr>
          <a:xfrm>
            <a:off x="4846646" y="1618960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1" name="Text 9"/>
          <p:cNvSpPr/>
          <p:nvPr/>
        </p:nvSpPr>
        <p:spPr>
          <a:xfrm>
            <a:off x="5075186" y="1509260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SPEED &amp; EXPLOSIVE MOVEMENT</a:t>
            </a:r>
            <a:endParaRPr lang="en-US" sz="1699" dirty="0"/>
          </a:p>
        </p:txBody>
      </p:sp>
      <p:sp>
        <p:nvSpPr>
          <p:cNvPr id="12" name="Text 10"/>
          <p:cNvSpPr/>
          <p:nvPr/>
        </p:nvSpPr>
        <p:spPr>
          <a:xfrm>
            <a:off x="5075186" y="1856642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Acceleration · Reactive speed · Linear &amp; lateral speed · Burst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846646" y="2514838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4" name="Text 12"/>
          <p:cNvSpPr/>
          <p:nvPr/>
        </p:nvSpPr>
        <p:spPr>
          <a:xfrm>
            <a:off x="5075186" y="2405138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AGILITY, QUICKNESS &amp; REACTION</a:t>
            </a:r>
            <a:endParaRPr lang="en-US" sz="1699" dirty="0"/>
          </a:p>
        </p:txBody>
      </p:sp>
      <p:sp>
        <p:nvSpPr>
          <p:cNvPr id="15" name="Text 13"/>
          <p:cNvSpPr/>
          <p:nvPr/>
        </p:nvSpPr>
        <p:spPr>
          <a:xfrm>
            <a:off x="5075186" y="2752521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COD · Reactive agility · Reaction time · Hand speed · Footwork speed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Shape 14"/>
          <p:cNvSpPr/>
          <p:nvPr/>
        </p:nvSpPr>
        <p:spPr>
          <a:xfrm>
            <a:off x="4846646" y="3410717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7" name="Text 15"/>
          <p:cNvSpPr/>
          <p:nvPr/>
        </p:nvSpPr>
        <p:spPr>
          <a:xfrm>
            <a:off x="5075186" y="3301017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POWER, STRENGTH &amp; JUMPING</a:t>
            </a:r>
            <a:endParaRPr lang="en-US" sz="1699" dirty="0"/>
          </a:p>
        </p:txBody>
      </p:sp>
      <p:sp>
        <p:nvSpPr>
          <p:cNvPr id="18" name="Text 16"/>
          <p:cNvSpPr/>
          <p:nvPr/>
        </p:nvSpPr>
        <p:spPr>
          <a:xfrm>
            <a:off x="5075186" y="3648400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Explosive power · Hip power · Ground force · Vertical jump · Timing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Shape 17"/>
          <p:cNvSpPr/>
          <p:nvPr/>
        </p:nvSpPr>
        <p:spPr>
          <a:xfrm>
            <a:off x="4846646" y="4306595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0" name="Text 18"/>
          <p:cNvSpPr/>
          <p:nvPr/>
        </p:nvSpPr>
        <p:spPr>
          <a:xfrm>
            <a:off x="5075186" y="4196896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SAQ TRAINING &amp; BALANCE</a:t>
            </a:r>
            <a:endParaRPr lang="en-US" sz="1699" dirty="0"/>
          </a:p>
        </p:txBody>
      </p:sp>
      <p:sp>
        <p:nvSpPr>
          <p:cNvPr id="21" name="Text 19"/>
          <p:cNvSpPr/>
          <p:nvPr/>
        </p:nvSpPr>
        <p:spPr>
          <a:xfrm>
            <a:off x="5075186" y="4544278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Plyometrics · Box jumps · Lateral bounds · Mirror drills · Proprioception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Shape 20"/>
          <p:cNvSpPr/>
          <p:nvPr/>
        </p:nvSpPr>
        <p:spPr>
          <a:xfrm>
            <a:off x="4846646" y="5202474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3" name="Text 21"/>
          <p:cNvSpPr/>
          <p:nvPr/>
        </p:nvSpPr>
        <p:spPr>
          <a:xfrm>
            <a:off x="5075186" y="5092774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RECOVERY &amp; INJURY PREVENTION</a:t>
            </a:r>
            <a:endParaRPr lang="en-US" sz="1699" dirty="0"/>
          </a:p>
        </p:txBody>
      </p:sp>
      <p:sp>
        <p:nvSpPr>
          <p:cNvPr id="24" name="Text 22"/>
          <p:cNvSpPr/>
          <p:nvPr/>
        </p:nvSpPr>
        <p:spPr>
          <a:xfrm>
            <a:off x="5075186" y="5440157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Load management · Prehab · Aerobic base · Fatigue management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EA5BB2-CEC0-0C3E-9F51-E69C673ADF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752" y="197442"/>
            <a:ext cx="1341991" cy="894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04BAB0-5570-C9CD-BEBA-DD2905934D99}"/>
              </a:ext>
            </a:extLst>
          </p:cNvPr>
          <p:cNvSpPr txBox="1"/>
          <p:nvPr/>
        </p:nvSpPr>
        <p:spPr>
          <a:xfrm>
            <a:off x="166180" y="6615660"/>
            <a:ext cx="100584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sz="800" b="1" dirty="0">
                <a:solidFill>
                  <a:schemeClr val="bg1"/>
                </a:solidFill>
                <a:latin typeface="Century Gothic"/>
              </a:rPr>
              <a:t>Just4GK  •  Goalkeeper-Exclusive Training  •  www.just4gk.net  •  jerimy@just4gk.net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BC7FF82-9554-68AF-DCD9-DFC1ED1D60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rcRect l="9011" t="16905" r="16653"/>
          <a:stretch>
            <a:fillRect/>
          </a:stretch>
        </p:blipFill>
        <p:spPr>
          <a:xfrm>
            <a:off x="-137386" y="56171"/>
            <a:ext cx="4876800" cy="66729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FBE3EA-4BFD-59FF-ED3A-73430534B8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rcRect t="7983" r="18607"/>
          <a:stretch>
            <a:fillRect/>
          </a:stretch>
        </p:blipFill>
        <p:spPr>
          <a:xfrm>
            <a:off x="8246765" y="1326641"/>
            <a:ext cx="3994216" cy="56447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2C26EC-4B83-9511-2BAA-D09AFB6C9C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PHYSICAL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SPEED, EXPLOSIVE MOVEMENT &amp; AGILITY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20 terms · Speed types, acceleration, and change of direction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16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011615"/>
              </p:ext>
            </p:extLst>
          </p:nvPr>
        </p:nvGraphicFramePr>
        <p:xfrm>
          <a:off x="458669" y="723081"/>
          <a:ext cx="5498683" cy="3505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EXPLOSIVE FIRST STEP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initial burst from a standing or ready position — the single most critical physical attribute for a goalkeeper.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ACCELERATION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ability to reach top speed rapidly from a stationary or slow-moving position — key to sweeping and closing down.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REACTIVE SPEED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Speed triggered by a visual cue (a shot, a deflection) rather than a planned movement — trained through repetition.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LATERAL SPEED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ability to move quickly side-to-side — directly tied to a keeper's shot-stopping range across the goal.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CLOSING SPEED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pace at which a keeper approaches an attacker or loose ball to reduce their time and space to act.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BURST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short, sharp sprint over 3–10 yards — the most common speed demand for goalkeepers in match situations.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SPRINT MECHANICS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Proper running form — arm drive, knee lift, forward lean — to maximize efficiency and speed across the ground.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LINEAR SPEED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Straight-line running speed — used in sweeping actions, breakaway situations, and goal kick distributions.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TOP-END SPEED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Maximum sprint velocity — important for sweeper-keeper situations and long recovery runs back to goal.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ACCELERATION PHASE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first 10–15 yards of a run where the keeper is building speed before reaching full velocity.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1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539564"/>
              </p:ext>
            </p:extLst>
          </p:nvPr>
        </p:nvGraphicFramePr>
        <p:xfrm>
          <a:off x="6140184" y="723081"/>
          <a:ext cx="5544392" cy="356596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AGILITY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ability to change direction quickly and efficiently while maintaining balance and body control throughout.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CHANGE OF DIRECTION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pre-planned directional shift — distinct from reactive agility because the movement is anticipated in advance.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REACTIVE AGILITY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Changing direction in response to a visual stimulus (ball movement, attacker's cut) rather than a planned pattern.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DECELERATION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ability to slow down quickly and under control — essential before diving, setting, or changing direction at speed.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CUTTING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sharp, explosive lateral movement — used to adjust position quickly or close down an attacker on the ball.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LADDER MECHANICS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Foot coordination patterns done in an agility ladder — builds quick feet, rhythm, and neuromuscular efficiency.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CONE DRILL PATTERNS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Directional movement sequences around cones used to develop change-of-direction ability, often under fatigue.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MULTI-DIRECTIONAL SAQ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Drills combining forward, backward, and lateral movement in unpredictable patterns — mirrors real match demands.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DECELERATION MECHANICS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Using a wide base, low center of gravity, and bent knees to stop quickly without losing balance or falling.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MIRROR DRILLS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Partner-based movement where the keeper reacts to a partner's direction — builds reactive agility rapidly.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C51F73-001F-D992-2DE0-828E063B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PHYSICAL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QUICKNESS, REACTION &amp; FLEXIBILITY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20 terms · Reaction time, hand speed, and range of motion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17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917777"/>
              </p:ext>
            </p:extLst>
          </p:nvPr>
        </p:nvGraphicFramePr>
        <p:xfrm>
          <a:off x="458669" y="723081"/>
          <a:ext cx="5498683" cy="3505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QUICKNESS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Short, fast movements over a very small distance — distinct from speed, which covers more ground.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REACTION TIME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time between a stimulus (shot or deflection) and the start of the keeper's physical response — trainable.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VISUAL REACTION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Responding to what the eyes see — tracking the ball from foot contact through flight to the keeper's hands.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AUDITORY REACTION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Responding to a sound cue — used in training exercises to develop non-visual reactive ability.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HAND SPEED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How quickly the hands move to the ball — can be trained independently from footwork through targeted drills.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FOOTWORK SPEED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rate at which the feet reset, adjust, and reposition — directly impacts save range and dive timing.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IMPULSE RESPONSE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fast, instinctive physical reaction triggered before conscious thought — the foundation of all reflex saves.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STIMULUS-RESPONSE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neurological cycle of detecting a threat and executing a response — can be shortened through deliberate practice.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PROCESSING SPEED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How fast the brain reads information (ball flight, attacker movement) and converts it into a physical action.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REACTION BALL DRILLS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Training with an irregular-shaped ball that bounces unpredictably — develops reflex speed and hand-eye coordination.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3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69537"/>
              </p:ext>
            </p:extLst>
          </p:nvPr>
        </p:nvGraphicFramePr>
        <p:xfrm>
          <a:off x="6140184" y="723081"/>
          <a:ext cx="5544392" cy="356596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FLEXIBILITY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range of motion available in a joint — allows for full extension during dives, reaches, and saves.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DYNAMIC FLEXIBILITY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Flexibility used actively during movement — more relevant to goalkeeping than passive static stretching alone.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HIP FLEXIBILITY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Range of motion in the hip joint — essential for low dives, split saves, and explosive push-off generation.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SHOULDER MOBILITY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Range of motion in the shoulder — impacts overhead reach, diving extension, and throwing distribution power.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ANKLE MOBILITY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ability to fully dorsiflex the ankle — impacts sprint mechanics, landing quality, and push-off efficiency.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ACTIVE RANGE OF MOTION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range a keeper can move through while generating force — the functional target for goalkeeper physical training.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SPLITS SAVE FLEXIBILITY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hip and groin range needed to perform a fully extended split-style save on low-wide balls near the post.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THORACIC MOBILITY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Rotation in the upper spine — affects how smoothly a keeper can track and adjust to balls hit across their body.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WARM-UP MOBILITY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Targeted joint preparation before training or a match to ensure full movement range is available from the first action.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PASSIVE FLEXIBILITY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Maximum stretch range without muscle activation — important baseline but less directly applicable than active range.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97AF27-5825-0DAD-5BFE-0F6E7F6E39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PHYSICAL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POWER, STRENGTH &amp; JUMPING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20 terms · Force production, explosive power, and aerial athleticism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18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987675"/>
              </p:ext>
            </p:extLst>
          </p:nvPr>
        </p:nvGraphicFramePr>
        <p:xfrm>
          <a:off x="458669" y="723081"/>
          <a:ext cx="5498683" cy="3505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POWER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combination of strength and speed — the ability to generate force rapidly, used in diving, jumping, and distribution.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EXPLOSIVE POWER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Maximum force production in minimum time — the primary physical quality separating elite goalkeepers from the rest.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HIP POWER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Force generated from the hip extensors — the engine behind diving range, jumping height, and sprinting speed.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GROUND FORCE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force pushed into the ground during a jump, dive, or push-off — more ground force produces more explosive movement.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PUSH-OFF POWER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strength and explosiveness of the leg driving the body into a dive or jump — determines lateral range.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CORE STRENGTH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stability and force production of the trunk — essential for body control during dives, landings, and recoveries.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LATERAL POWER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Explosiveness directed to the side — the direct foundation of a keeper's diving range and lateral save ability.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CONTACT STRENGTH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ability to hold position and control the ball under physical pressure — important during crosses and aerial challenges.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GRIP STRENGTH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Hand and forearm strength — affects catching security, distribution power, and control of a wet or fast ball.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VERTICAL POWER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Explosiveness directed upward — used for high crosses, aerial challenges, and over-the-bar saves at full extension.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5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845721"/>
              </p:ext>
            </p:extLst>
          </p:nvPr>
        </p:nvGraphicFramePr>
        <p:xfrm>
          <a:off x="6140184" y="723081"/>
          <a:ext cx="5544392" cy="3505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VERTICAL JUMP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height a keeper can reach above their standing position — a key measure of aerial threat capability.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APPROACH JUMP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jump taken after a run-up — typically more powerful than a standing jump due to converted horizontal momentum.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STANDING JUMP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jump from a stationary position — the most common type used on corners and high crosses in the penalty area.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TWO-FOOT TAKE-OFF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Jumping from both feet simultaneously — used for maximum balance and height in contested aerial challenges.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ONE-FOOT TAKE-OFF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Jumping from a single foot after an approach run — generates more height with proper mechanics and momentum.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JUMP TIMING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Taking off at the exact moment needed to meet the ball at the highest point — the most critical aerial skill.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PEAK HEIGHT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maximum point reached during a jump — where the keeper should contact the ball for optimal control.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KNEE DRIVE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Lifting the knee explosively during a jump to generate additional upward momentum and attack height.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ARM SWING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Using arm momentum to assist the upward drive during a jump — a key mechanical detail for maximizing jump height.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AERIAL DOMINANCE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Consistently winning aerial balls through timing, height, and decisive action — the hallmark of a commanding keeper.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FC2F71-6237-6B06-3B02-9090E5EA79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PHYSICAL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SAQ TRAINING &amp; BALANCE / COORDINATION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23 terms · Drills, methods, and coordination principles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19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511532"/>
              </p:ext>
            </p:extLst>
          </p:nvPr>
        </p:nvGraphicFramePr>
        <p:xfrm>
          <a:off x="458670" y="723081"/>
          <a:ext cx="3696261" cy="403844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SAQ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Speed, Agility, and Quickness — the three physical pillars specifically trained to improve goalkeeper athleticism.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PLYOMETRICS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Explosive jump and bound exercises that develop power through rapid stretch-shortening muscle cycles.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BOX JUMPS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Jumping onto and off an elevated platform — builds vertical power and landing mechanics simultaneously.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BROAD JUMPS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Horizontal explosive jumps — develops forward and lateral power transfer for diving and sweeping.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LATERAL BOUNDS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Single-leg explosive side jumps — directly builds the lateral power used in diving saves across the goal.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HURDLE DRILLS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Stepping or jumping over low hurdles — develops hip mobility, coordination, and quick feet patterns.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RESISTED SPRINT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Sprinting with a resistance band or sled — builds acceleration mechanics and lower body explosive power.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OVERSPEED TRAINING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Running with assistance to train the nervous system to move faster than its normal maximum velocity.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7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88964"/>
              </p:ext>
            </p:extLst>
          </p:nvPr>
        </p:nvGraphicFramePr>
        <p:xfrm>
          <a:off x="8034020" y="723081"/>
          <a:ext cx="3696261" cy="403844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BALANCE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ability to control body position and maintain stability during both static and dynamic movements.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DYNAMIC BALANCE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Maintaining control during movement — staying balanced while diving, landing, or lateral shuffling.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STATIC BALANCE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Holding a stable position without movement — the foundation of a solid ready stance and set position.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PROPRIOCEPTION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body's internal sense of position — allows keepers to adjust without looking at their feet during saves.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BODY CONTROL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Managing limb placement, weight distribution, and momentum simultaneously during explosive actions.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HAND-EYE COORDINATION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brain-hand link that allows the eyes to track a ball and the hands to respond accurately in time.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LANDING MECHANICS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Controlled, safe contact with the ground after a jump or dive — protects joints and enables quick recovery.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VESTIBULAR CONTROL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Balance maintained through the inner ear — keeps the keeper stable during rotational or falling movements.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185405"/>
              </p:ext>
            </p:extLst>
          </p:nvPr>
        </p:nvGraphicFramePr>
        <p:xfrm>
          <a:off x="4246345" y="724075"/>
          <a:ext cx="3696261" cy="34136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LINEAR SAQ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Speed-focused drills run in a straight line — sprints, acceleration work, and breakaway simulations.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LATERAL SAQ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Side-to-side focused work — shuffle patterns, lateral bounds, and side-step drills for GK positioning.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T-TEST MOVEMENT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common agility pattern combining forward, lateral, and backward movement — used in assessments.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FOOT-EYE COORDINATION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Connecting visual input to foot movement — especially important in distribution and sweeper situations.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COORDINATION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synchronization of multiple body parts — hands, feet, hips, and eyes working together in every save.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TWO-TOUCH SPEED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How quickly a keeper can catch, reset, and redistribute — important in fast-paced possession play.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WARM-UP PROTOCOL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structured pre-training or pre-match routine to prepare the body physically for full effort safely.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A897E9-52E0-9C36-3B66-5C9237C272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PHYSICAL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RECOVERY, CONDITIONING &amp; INJURY PREVENTION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23 terms · Managing the body for performance and longevity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20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555258"/>
              </p:ext>
            </p:extLst>
          </p:nvPr>
        </p:nvGraphicFramePr>
        <p:xfrm>
          <a:off x="458667" y="733148"/>
          <a:ext cx="3696261" cy="42213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RECOVERY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 dirty="0">
                          <a:solidFill>
                            <a:srgbClr val="3A3A3A"/>
                          </a:solidFill>
                        </a:rPr>
                        <a:t>Returning to a ready position or defensive shape after a save, dive, or physical action in the match.</a:t>
                      </a:r>
                      <a:endParaRPr lang="en-US" sz="10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POST-DIVE RECOVERY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Rising from the ground efficiently and returning to set position — critical and often undertrained skill.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REACTIVE RECOVERY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Getting back into position quickly enough to deal with a second shot, rebound, or immediate transition.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RECOVERY RUN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Sprinting back to goal after being caught out of position on a sweeping action or wide play.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WORK RATE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overall physical output and effort a keeper sustains consistently throughout a full 90-minute match.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AEROBIC BASE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General cardiovascular fitness — supports concentration, effort, and physical performance over the full game.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ANAEROBIC OUTPUT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Short, high-intensity efforts (dives, sprints, jumps) — the dominant energy system for goalkeepers.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ACTIVE RECOVERY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Low-intensity movement done between sessions to speed up recovery and reduce next-day soreness.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399605"/>
              </p:ext>
            </p:extLst>
          </p:nvPr>
        </p:nvGraphicFramePr>
        <p:xfrm>
          <a:off x="8034023" y="723081"/>
          <a:ext cx="3696261" cy="41756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REST-TO-WORK RATIO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relationship between action periods and recovery periods in training — mirrors real match demands.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FATIGUE MANAGEMENT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Knowing when to push intensity and when to protect the body — critical for keepers in multi-game weeks.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LOAD MANAGEMENT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Monitoring and controlling training volume and intensity to avoid overuse injuries over the long season.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DOMS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Delayed onset muscle soreness felt 24–48 hours after intense training — a normal adaptation response.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PREHAB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Proactive exercises to strengthen vulnerable areas before an injury occurs — prevention over treatment.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REHAB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Structured recovery and reconditioning after an injury — returning to full function safely and progressively.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COOL-DOWN PROTOCOL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Post-training movement and stretching to aid circulation, reduce soreness, and begin recovery.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SOFT TISSUE WORK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Foam rolling, massage, or manual therapy to address muscle tightness and improve tissue quality.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8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746388"/>
              </p:ext>
            </p:extLst>
          </p:nvPr>
        </p:nvGraphicFramePr>
        <p:xfrm>
          <a:off x="4246345" y="727705"/>
          <a:ext cx="3696261" cy="38251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HIP FLEXOR HEALTH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Maintaining strength and flexibility in the hip flexors — one of the most overused muscle groups in keepers.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ROTATOR CUFF HEALTH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Shoulder stability work — critical for keepers due to high volume of catching, diving, and throwing.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KNEE HEALTH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Strengthening quads, hamstrings, and glutes to protect the knee joint during landings and saves.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SLEEP &amp; NUTRITION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two most important recovery tools — adequate sleep and proper fueling directly impact physical output.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PHYSICAL RECOVERY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body's process of restoring energy, repairing muscle, and reducing fatigue between training sessions.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OVERUSE PREVENTION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Structuring training load to avoid repetitive stress injuries — especially important for young developing keepers.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MUSCLE ACTIVATION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Low-level exercises to wake up key muscle groups before higher-intensity work begins in training or a match.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">
            <a:extLst>
              <a:ext uri="{FF2B5EF4-FFF2-40B4-BE49-F238E27FC236}">
                <a16:creationId xmlns:a16="http://schemas.microsoft.com/office/drawing/2014/main" id="{1C74ED8F-D0AF-C709-54A9-5FB7D8AE0625}"/>
              </a:ext>
            </a:extLst>
          </p:cNvPr>
          <p:cNvSpPr/>
          <p:nvPr/>
        </p:nvSpPr>
        <p:spPr>
          <a:xfrm>
            <a:off x="4610377" y="110592"/>
            <a:ext cx="7576989" cy="6618532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lumOff val="50000"/>
                </a:schemeClr>
              </a:gs>
              <a:gs pos="0">
                <a:schemeClr val="bg1"/>
              </a:gs>
            </a:gsLst>
            <a:lin ang="16200000" scaled="1"/>
            <a:tileRect/>
          </a:gra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1587" y="119734"/>
            <a:ext cx="4630596" cy="6618532"/>
          </a:xfrm>
          <a:prstGeom prst="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9" y="1097888"/>
            <a:ext cx="4113728" cy="31995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900" b="1" kern="0" spc="300" dirty="0">
                <a:solidFill>
                  <a:schemeClr val="bg1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SECTION 4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168606" y="1454410"/>
            <a:ext cx="4570809" cy="27424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3599" b="1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COMMUNICATION</a:t>
            </a:r>
            <a:endParaRPr lang="en-US" sz="3599" dirty="0"/>
          </a:p>
          <a:p>
            <a:r>
              <a:rPr lang="en-US" sz="3599" b="1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&amp; MINDSET</a:t>
            </a:r>
            <a:endParaRPr lang="en-US" sz="3599" dirty="0"/>
          </a:p>
        </p:txBody>
      </p:sp>
      <p:sp>
        <p:nvSpPr>
          <p:cNvPr id="7" name="Text 5"/>
          <p:cNvSpPr/>
          <p:nvPr/>
        </p:nvSpPr>
        <p:spPr>
          <a:xfrm>
            <a:off x="458669" y="4754536"/>
            <a:ext cx="4113728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kern="0" spc="100" dirty="0">
                <a:solidFill>
                  <a:srgbClr val="FFCCCC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Commands · Leadership · Mental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1587" y="3205030"/>
            <a:ext cx="5027890" cy="36566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9994" b="1" dirty="0">
                <a:solidFill>
                  <a:srgbClr val="000000">
                    <a:alpha val="15000"/>
                  </a:srgb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04</a:t>
            </a:r>
            <a:endParaRPr lang="en-US" sz="19994" dirty="0"/>
          </a:p>
        </p:txBody>
      </p:sp>
      <p:sp>
        <p:nvSpPr>
          <p:cNvPr id="9" name="Text 7"/>
          <p:cNvSpPr/>
          <p:nvPr/>
        </p:nvSpPr>
        <p:spPr>
          <a:xfrm>
            <a:off x="4846645" y="1097888"/>
            <a:ext cx="6856214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800" b="1" kern="0" spc="200" dirty="0">
                <a:solidFill>
                  <a:srgbClr val="CC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TOPICS COVERED</a:t>
            </a:r>
            <a:endParaRPr lang="en-US" sz="800" dirty="0"/>
          </a:p>
        </p:txBody>
      </p:sp>
      <p:sp>
        <p:nvSpPr>
          <p:cNvPr id="10" name="Shape 8"/>
          <p:cNvSpPr/>
          <p:nvPr/>
        </p:nvSpPr>
        <p:spPr>
          <a:xfrm>
            <a:off x="4846646" y="1618960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1" name="Text 9"/>
          <p:cNvSpPr/>
          <p:nvPr/>
        </p:nvSpPr>
        <p:spPr>
          <a:xfrm>
            <a:off x="5075186" y="1509260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VERBAL COMMANDS</a:t>
            </a:r>
            <a:endParaRPr lang="en-US" sz="1699" dirty="0"/>
          </a:p>
        </p:txBody>
      </p:sp>
      <p:sp>
        <p:nvSpPr>
          <p:cNvPr id="12" name="Text 10"/>
          <p:cNvSpPr/>
          <p:nvPr/>
        </p:nvSpPr>
        <p:spPr>
          <a:xfrm>
            <a:off x="5075186" y="1856642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"Keeper!" · "Away!" · "Leave it!" · "Wall!" · "Step!" · "Press!" · "Hold!"</a:t>
            </a:r>
            <a:endParaRPr lang="en-US" sz="1000" b="1" dirty="0"/>
          </a:p>
        </p:txBody>
      </p:sp>
      <p:sp>
        <p:nvSpPr>
          <p:cNvPr id="13" name="Shape 11"/>
          <p:cNvSpPr/>
          <p:nvPr/>
        </p:nvSpPr>
        <p:spPr>
          <a:xfrm>
            <a:off x="4846646" y="2514838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4" name="Text 12"/>
          <p:cNvSpPr/>
          <p:nvPr/>
        </p:nvSpPr>
        <p:spPr>
          <a:xfrm>
            <a:off x="5075186" y="2405138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COMMUNICATION PRINCIPLES</a:t>
            </a:r>
            <a:endParaRPr lang="en-US" sz="1699" dirty="0"/>
          </a:p>
        </p:txBody>
      </p:sp>
      <p:sp>
        <p:nvSpPr>
          <p:cNvPr id="15" name="Text 13"/>
          <p:cNvSpPr/>
          <p:nvPr/>
        </p:nvSpPr>
        <p:spPr>
          <a:xfrm>
            <a:off x="5075186" y="2752521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Early communication · Decisive call · Authoritative tone · Consistency</a:t>
            </a:r>
            <a:endParaRPr lang="en-US" sz="1000" b="1" dirty="0"/>
          </a:p>
        </p:txBody>
      </p:sp>
      <p:sp>
        <p:nvSpPr>
          <p:cNvPr id="16" name="Shape 14"/>
          <p:cNvSpPr/>
          <p:nvPr/>
        </p:nvSpPr>
        <p:spPr>
          <a:xfrm>
            <a:off x="4846646" y="3410717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7" name="Text 15"/>
          <p:cNvSpPr/>
          <p:nvPr/>
        </p:nvSpPr>
        <p:spPr>
          <a:xfrm>
            <a:off x="5075186" y="3301017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LEADERSHIP CONCEPTS</a:t>
            </a:r>
            <a:endParaRPr lang="en-US" sz="1699" dirty="0"/>
          </a:p>
        </p:txBody>
      </p:sp>
      <p:sp>
        <p:nvSpPr>
          <p:cNvPr id="18" name="Text 16"/>
          <p:cNvSpPr/>
          <p:nvPr/>
        </p:nvSpPr>
        <p:spPr>
          <a:xfrm>
            <a:off x="5075186" y="3648400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Command presence · Accountability · Trust-building · Culture setting</a:t>
            </a:r>
            <a:endParaRPr lang="en-US" sz="1000" b="1" dirty="0"/>
          </a:p>
        </p:txBody>
      </p:sp>
      <p:sp>
        <p:nvSpPr>
          <p:cNvPr id="19" name="Shape 17"/>
          <p:cNvSpPr/>
          <p:nvPr/>
        </p:nvSpPr>
        <p:spPr>
          <a:xfrm>
            <a:off x="4846646" y="4306595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0" name="Text 18"/>
          <p:cNvSpPr/>
          <p:nvPr/>
        </p:nvSpPr>
        <p:spPr>
          <a:xfrm>
            <a:off x="5075186" y="4196896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MENTAL PERFORMANCE</a:t>
            </a:r>
            <a:endParaRPr lang="en-US" sz="1699" dirty="0"/>
          </a:p>
        </p:txBody>
      </p:sp>
      <p:sp>
        <p:nvSpPr>
          <p:cNvPr id="21" name="Text 19"/>
          <p:cNvSpPr/>
          <p:nvPr/>
        </p:nvSpPr>
        <p:spPr>
          <a:xfrm>
            <a:off x="5075186" y="4544278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Composure · Visualization · Cue words · Process focus · Optimal arousal</a:t>
            </a:r>
            <a:endParaRPr lang="en-US" sz="1000" b="1" dirty="0"/>
          </a:p>
        </p:txBody>
      </p:sp>
      <p:sp>
        <p:nvSpPr>
          <p:cNvPr id="22" name="Shape 20"/>
          <p:cNvSpPr/>
          <p:nvPr/>
        </p:nvSpPr>
        <p:spPr>
          <a:xfrm>
            <a:off x="4846646" y="5202474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3" name="Text 21"/>
          <p:cNvSpPr/>
          <p:nvPr/>
        </p:nvSpPr>
        <p:spPr>
          <a:xfrm>
            <a:off x="5075186" y="5092774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PRESSURE, ADVERSITY &amp; IDENTITY</a:t>
            </a:r>
            <a:endParaRPr lang="en-US" sz="1699" dirty="0"/>
          </a:p>
        </p:txBody>
      </p:sp>
      <p:sp>
        <p:nvSpPr>
          <p:cNvPr id="24" name="Text 22"/>
          <p:cNvSpPr/>
          <p:nvPr/>
        </p:nvSpPr>
        <p:spPr>
          <a:xfrm>
            <a:off x="5075186" y="5440157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Mistake recovery · Resilience · Growth mindset · GK identity</a:t>
            </a:r>
            <a:endParaRPr lang="en-US" sz="10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3C47B0-FD96-34BB-5BBE-D3232D5FFA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243" y="166052"/>
            <a:ext cx="1341991" cy="8946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8006C8-A124-88E6-4A79-7289725708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93378" y="1448497"/>
            <a:ext cx="2129979" cy="548586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DA1614-C15E-FB75-B2BA-2A2025BFD1B8}"/>
              </a:ext>
            </a:extLst>
          </p:cNvPr>
          <p:cNvSpPr txBox="1"/>
          <p:nvPr/>
        </p:nvSpPr>
        <p:spPr>
          <a:xfrm>
            <a:off x="166180" y="6610152"/>
            <a:ext cx="100584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sz="800" b="1" dirty="0">
                <a:solidFill>
                  <a:schemeClr val="bg1"/>
                </a:solidFill>
                <a:latin typeface="Century Gothic"/>
              </a:rPr>
              <a:t>Just4GK  •  Goalkeeper-Exclusive Training  •  www.just4gk.net  •  jerimy@just4gk.net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EA1A7BE-BA4C-ACCB-7B30-4094081859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rcRect l="9011" t="16905" r="16653"/>
          <a:stretch>
            <a:fillRect/>
          </a:stretch>
        </p:blipFill>
        <p:spPr>
          <a:xfrm>
            <a:off x="-112451" y="56171"/>
            <a:ext cx="4876800" cy="66729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74FDA5-FBD3-2532-CF21-277DC3568D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9"/>
            <a:ext cx="1179632" cy="255964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26011" y="259985"/>
            <a:ext cx="1244946" cy="2559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COMMUNICATION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66452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VERBAL COMMANDS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21 calls · Every command a goalkeeper must know and use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22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826216"/>
              </p:ext>
            </p:extLst>
          </p:nvPr>
        </p:nvGraphicFramePr>
        <p:xfrm>
          <a:off x="458670" y="723082"/>
          <a:ext cx="3696261" cy="34136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"KEEPER!"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keeper's call to claim a ball — must be loud, early, and decisive to communicate full ownership.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"AWAY!"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command to defenders to clear the ball — used when the keeper cannot or should not come for it.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"LEAVE IT!"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Telling a teammate to let the ball run through to the keeper — requires trust and precise timing.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"MAN ON!"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Warning a teammate that an opponent is closing in from behind — gives them time to react.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"TURN!"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Telling a teammate they have space and time to turn with the ball — no pressure from behind them.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"TIME!"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Letting a teammate know they are not under immediate pressure — they can take a touch and settle.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"PRESS!"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Commanding defenders to close down the opponent on the ball — triggers the team's defensive press.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3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683107"/>
              </p:ext>
            </p:extLst>
          </p:nvPr>
        </p:nvGraphicFramePr>
        <p:xfrm>
          <a:off x="4246347" y="723082"/>
          <a:ext cx="3696261" cy="34136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"HOLD!"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Instructing the defensive line to stay in place and not step forward — maintains shape and coverage.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"STEP!"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Directing the defense to push the line forward — often to play attackers offside on a through ball.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"DROP!"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Instructing the defensive line to retreat and hold a deeper, more protected position behind the ball.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"PUSH UP!"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Directing teammates to move higher up the field as a compact unit after winning possession.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"LINE!"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Reminding defenders to maintain their defensive shape and stay level with each other across the pitch.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"SET!"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Alerting teammates that a set piece is about to be taken — everyone must be organized and ready.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"NEAR POST!"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Directing a defender to cover the near post on a cross or set piece — closes the most dangerous angle.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4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30831"/>
              </p:ext>
            </p:extLst>
          </p:nvPr>
        </p:nvGraphicFramePr>
        <p:xfrm>
          <a:off x="8034024" y="723082"/>
          <a:ext cx="3696261" cy="34136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"FAR POST!"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Directing a defender to cover the back post — prevents an unmarked run to the far side of the goal.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"WALL!"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Organizing defenders into a wall on a free kick — followed by number of players and position calls.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"SIX!"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Calling to organize defenders in the six-yard box on a corner or set piece delivery.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"OUT!"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Directing everyone to step forward as a unit after a clearance or claim — resets the defensive line.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"BOX!"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Calling for teammates to get into the penalty area — typically to receive a goal kick or short pass.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"YOURS!"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Telling a teammate that a ball is their responsibility — opposite of "Keeper!" — assigns ownership clearly.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"SHORT!"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Indicating to a teammate the keeper wants a short pass rather than a clearance — initiates possession play.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Table 0">
            <a:extLst>
              <a:ext uri="{FF2B5EF4-FFF2-40B4-BE49-F238E27FC236}">
                <a16:creationId xmlns:a16="http://schemas.microsoft.com/office/drawing/2014/main" id="{45FD2411-7D73-0C59-12F5-6904F5EAD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539101"/>
              </p:ext>
            </p:extLst>
          </p:nvPr>
        </p:nvGraphicFramePr>
        <p:xfrm>
          <a:off x="458668" y="4543827"/>
          <a:ext cx="5498683" cy="219444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EARLY COMMUNICATION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Calling before the play develops — giving defenders maximum time to respond and organize themselves.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LOUD AND CLEAR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standard for all keeper commands — must cut through crowd noise, match intensity, and player movement.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DECISIVE CALL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command with no hesitation or uncertainty — ambiguity in calls causes collisions, missed clearances, and goals.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REPEATED CALL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Saying a command more than once to ensure it's heard and understood under match conditions and crowd noise.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TWO-WAY COMMUNICATION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Both giving and receiving information — listening to teammates' calls is as important as making your own.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NON-VERBAL COMMUNICATION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Using hand signals, eye contact, and body language to communicate when verbal calls can't be heard.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e 1">
            <a:extLst>
              <a:ext uri="{FF2B5EF4-FFF2-40B4-BE49-F238E27FC236}">
                <a16:creationId xmlns:a16="http://schemas.microsoft.com/office/drawing/2014/main" id="{40610184-CBE4-2DAF-B688-AEAEC6657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327387"/>
              </p:ext>
            </p:extLst>
          </p:nvPr>
        </p:nvGraphicFramePr>
        <p:xfrm>
          <a:off x="6185892" y="4543827"/>
          <a:ext cx="5544392" cy="219444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PRE-MATCH COMMUNICATION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Establishing expectations, patterns, and cues with defenders before the game begins — sets the defensive standard.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CALM VOICE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Maintaining a composed, controlled tone during high-pressure moments — panic in the keeper's voice spreads to the team.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AUTHORITATIVE TONE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Speaking with confidence and conviction — the keeper's voice should signal control, not uncertainty or hesitation.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COMMUNICATION CONSISTENCY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Using the same calls in the same situations every time — predictability builds trust with defenders over time.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HALF-TIME COMMUNICATION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Addressing defensive shape, marking assignments, and set piece organization during the break with clarity.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IN-GAME ADJUSTMENTS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Updating teammates on tactical changes, threats, or positioning shifts as the game evolves throughout the match.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 4">
            <a:extLst>
              <a:ext uri="{FF2B5EF4-FFF2-40B4-BE49-F238E27FC236}">
                <a16:creationId xmlns:a16="http://schemas.microsoft.com/office/drawing/2014/main" id="{4AAC5AC9-56E1-ED30-2A54-9389B5BA35CD}"/>
              </a:ext>
            </a:extLst>
          </p:cNvPr>
          <p:cNvSpPr/>
          <p:nvPr/>
        </p:nvSpPr>
        <p:spPr>
          <a:xfrm>
            <a:off x="1664523" y="4123990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COMMUNICATION PRINCIPLES</a:t>
            </a:r>
            <a:endParaRPr lang="en-US" sz="2199" dirty="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21F92F77-B3B5-2890-A02B-AF36E2402401}"/>
              </a:ext>
            </a:extLst>
          </p:cNvPr>
          <p:cNvSpPr/>
          <p:nvPr/>
        </p:nvSpPr>
        <p:spPr>
          <a:xfrm>
            <a:off x="8958088" y="4157432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12 terms · Standards and principles behind effective keeper communication</a:t>
            </a:r>
            <a:endParaRPr lang="en-US" sz="800" dirty="0"/>
          </a:p>
        </p:txBody>
      </p:sp>
      <p:sp>
        <p:nvSpPr>
          <p:cNvPr id="13" name="Shape 2">
            <a:extLst>
              <a:ext uri="{FF2B5EF4-FFF2-40B4-BE49-F238E27FC236}">
                <a16:creationId xmlns:a16="http://schemas.microsoft.com/office/drawing/2014/main" id="{3596DCE5-2C28-9353-2A5D-35244A486E06}"/>
              </a:ext>
            </a:extLst>
          </p:cNvPr>
          <p:cNvSpPr/>
          <p:nvPr/>
        </p:nvSpPr>
        <p:spPr>
          <a:xfrm>
            <a:off x="458668" y="4224548"/>
            <a:ext cx="1179632" cy="255964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A0E10AF2-CC45-D7D0-F4A2-53767DCC5720}"/>
              </a:ext>
            </a:extLst>
          </p:cNvPr>
          <p:cNvSpPr/>
          <p:nvPr/>
        </p:nvSpPr>
        <p:spPr>
          <a:xfrm>
            <a:off x="426011" y="4212282"/>
            <a:ext cx="1244946" cy="2559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COMMUNICATION</a:t>
            </a:r>
            <a:endParaRPr lang="en-US" sz="7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F40EED-8D13-9124-8B3C-B4B896A7DC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COMMUNICATION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LEADERSHIP CONCEPTS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13 terms · Leading from the goalkeeper position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24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209271"/>
              </p:ext>
            </p:extLst>
          </p:nvPr>
        </p:nvGraphicFramePr>
        <p:xfrm>
          <a:off x="458669" y="723082"/>
          <a:ext cx="5498683" cy="254494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COMMAND PRESENCE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ability to project authority and confidence that organizes and reassures teammates — the keeper's most visible leadership quality.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DEFENSIVE LEADER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keeper's role as the last line of defense and primary organizer of the entire backline — ownership, not just position.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FIELD GENERAL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keeper who reads the game from behind and directs the entire team like a coach on the field — the complete leadership role.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OWNERSHIP MENTALITY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Taking full responsibility for the space, decisions, and culture in and around the penalty area — no excuses, no deflection.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ACCOUNTABILITY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Owning mistakes without deflecting — acknowledging the error and immediately refocusing on the next action.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SETTING THE STANDARD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Modeling the level of effort, communication, and professionalism expected of the entire team through your own actions.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POSITIVE REINFORCEMENT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Verbally affirming a teammate's good action — builds confidence in defenders and strengthens the defensive unit.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7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853772"/>
              </p:ext>
            </p:extLst>
          </p:nvPr>
        </p:nvGraphicFramePr>
        <p:xfrm>
          <a:off x="6140184" y="723081"/>
          <a:ext cx="5544392" cy="22249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CONSTRUCTIVE FEEDBACK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Correcting a teammate's error in a clear, supportive way that improves performance without damaging their confidence.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TRUST-BUILDING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Earning the confidence of defenders through consistent, clear communication and reliable decision-making over time.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EMOTIONAL REGULATION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Managing personal emotions during the game to maintain a stable, trustworthy presence for the entire team.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BODY LANGUAGE LEADERSHIP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Using posture, eye contact, and energy to communicate confidence — teammates read and reflect the keeper's body at all times.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CULTURE SETTING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keeper establishing the standards for effort, communication, and character within the team environment.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ORGANIZING ON SET PIECES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Taking charge of wall placement, marking assignments, and positioning before every dead ball — every single time.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3474DF-AED1-9649-DCEF-A77E0D6580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MINDSET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MENTAL PERFORMANCE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20 terms · Core mental skills and psychological concepts for goalkeepers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25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104646"/>
              </p:ext>
            </p:extLst>
          </p:nvPr>
        </p:nvGraphicFramePr>
        <p:xfrm>
          <a:off x="458669" y="723081"/>
          <a:ext cx="5498683" cy="3505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MENTAL RESILIENCE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ability to recover from mistakes, setbacks, and adversity without a lasting drop in performance or focus.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COMPOSURE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Remaining calm and focused under pressure — the most prized mental quality in any goalkeeper at any level.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CONFIDENCE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keeper's belief in their own ability — built through preparation, repetition, and positive competitive experience.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SELF-EFFICACY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specific belief that you can execute a skill or action successfully in a given moment under pressure.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FOCUS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Directing attention to the right cues at the right time — tuning out distractions and irrelevant information.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CONCENTRATION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Sustaining focus across an entire match — including long periods of inactivity followed by sudden explosive demands.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OPTIMAL AROUSAL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ideal mental and physical activation level for a keeper to perform their best — not too relaxed, not too anxious.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AROUSAL CONTROL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Managing energy levels before and during a match — breathing, routine, and self-talk are the primary tools.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VISUALIZATION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Mentally rehearsing saves, distributions, and decisions before they happen — trains the brain like physical reps.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MENTAL REHEARSAL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Pre-performing scenarios in the mind — scripts the body for real execution when the moment arrives in a match.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9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149143"/>
              </p:ext>
            </p:extLst>
          </p:nvPr>
        </p:nvGraphicFramePr>
        <p:xfrm>
          <a:off x="6140184" y="723081"/>
          <a:ext cx="5544392" cy="359644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PROCESS FOCUS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Concentrating on what you control — technique, effort, decision — rather than outcome (score, result, opponent).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PRESENT MOMENT FOCUS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Staying locked on the current moment — not replaying past mistakes or worrying about future scenarios.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NEXT-PLAY MENTALITY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instant reset after a mistake — acknowledging it and immediately returning full attention to the game.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MINDFULNESS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Non-judgmental awareness of thoughts, sensations, and environment in the present moment — a trainable mental skill.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COGNITIVE REFRAMING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Changing the interpretation of a situation — turning "I made a mistake" into "I have information to improve."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POSITIVE SELF-TALK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Internal language that reinforces confidence and execution — replacing doubt with constructive, action-oriented cues.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CUE WORDS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Short, powerful words used to trigger focus, reset, or execute a skill — examples: "Set," "Track," "Reset," "Next."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PRE-PERFORMANCE ROUTINE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consistent sequence of physical and mental actions before a match or training to reach optimal readiness.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BREATHING CONTROL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Using deliberate breathing patterns to manage arousal, calm the nervous system, and restore focus mid-game.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PERFORMANCE ANXIETY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Excessive nervousness that impairs decision-making and movement — recognized and managed, not suppressed.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">
            <a:extLst>
              <a:ext uri="{FF2B5EF4-FFF2-40B4-BE49-F238E27FC236}">
                <a16:creationId xmlns:a16="http://schemas.microsoft.com/office/drawing/2014/main" id="{7024C266-06E0-0BE1-C687-87ECF2951697}"/>
              </a:ext>
            </a:extLst>
          </p:cNvPr>
          <p:cNvSpPr/>
          <p:nvPr/>
        </p:nvSpPr>
        <p:spPr>
          <a:xfrm>
            <a:off x="4610377" y="110592"/>
            <a:ext cx="7576989" cy="6618532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lumOff val="50000"/>
                </a:schemeClr>
              </a:gs>
              <a:gs pos="0">
                <a:schemeClr val="bg1"/>
              </a:gs>
            </a:gsLst>
            <a:lin ang="16200000" scaled="1"/>
            <a:tileRect/>
          </a:gra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1588" y="110592"/>
            <a:ext cx="4608789" cy="66185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9" y="1097888"/>
            <a:ext cx="4113728" cy="31995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900" b="1" kern="0" spc="300" dirty="0">
                <a:solidFill>
                  <a:schemeClr val="bg1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SECTION 1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458669" y="1417844"/>
            <a:ext cx="4113728" cy="27424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4399" b="1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TECHNICAL</a:t>
            </a:r>
            <a:endParaRPr lang="en-US" sz="4399" dirty="0"/>
          </a:p>
          <a:p>
            <a:r>
              <a:rPr lang="en-US" sz="4399" b="1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TERMINOLOGY</a:t>
            </a:r>
            <a:endParaRPr lang="en-US" sz="4399" dirty="0"/>
          </a:p>
        </p:txBody>
      </p:sp>
      <p:sp>
        <p:nvSpPr>
          <p:cNvPr id="7" name="Text 5"/>
          <p:cNvSpPr/>
          <p:nvPr/>
        </p:nvSpPr>
        <p:spPr>
          <a:xfrm>
            <a:off x="458669" y="4754536"/>
            <a:ext cx="4113728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kern="0" spc="100" dirty="0">
                <a:solidFill>
                  <a:srgbClr val="FFCCCC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Mechanics · Handling · Saves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-21266" y="3264450"/>
            <a:ext cx="5027890" cy="36566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9994" b="1" dirty="0">
                <a:solidFill>
                  <a:srgbClr val="000000">
                    <a:alpha val="15000"/>
                  </a:srgb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01</a:t>
            </a:r>
            <a:endParaRPr lang="en-US" sz="19994" dirty="0"/>
          </a:p>
        </p:txBody>
      </p:sp>
      <p:sp>
        <p:nvSpPr>
          <p:cNvPr id="9" name="Text 7"/>
          <p:cNvSpPr/>
          <p:nvPr/>
        </p:nvSpPr>
        <p:spPr>
          <a:xfrm>
            <a:off x="4846645" y="1097888"/>
            <a:ext cx="6856214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800" b="1" kern="0" spc="200" dirty="0">
                <a:solidFill>
                  <a:srgbClr val="CC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TOPICS COVERED</a:t>
            </a:r>
            <a:endParaRPr lang="en-US" sz="800" dirty="0"/>
          </a:p>
        </p:txBody>
      </p:sp>
      <p:sp>
        <p:nvSpPr>
          <p:cNvPr id="10" name="Shape 8"/>
          <p:cNvSpPr/>
          <p:nvPr/>
        </p:nvSpPr>
        <p:spPr>
          <a:xfrm>
            <a:off x="4846646" y="1618960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1" name="Text 9"/>
          <p:cNvSpPr/>
          <p:nvPr/>
        </p:nvSpPr>
        <p:spPr>
          <a:xfrm>
            <a:off x="5075186" y="1509260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BODY MECHANICS &amp; STANCE</a:t>
            </a:r>
            <a:endParaRPr lang="en-US" sz="1699" dirty="0"/>
          </a:p>
        </p:txBody>
      </p:sp>
      <p:sp>
        <p:nvSpPr>
          <p:cNvPr id="12" name="Text 10"/>
          <p:cNvSpPr/>
          <p:nvPr/>
        </p:nvSpPr>
        <p:spPr>
          <a:xfrm>
            <a:off x="5075186" y="1856642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Set position · Athletic stance · Hip hinge · Center of gravity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846646" y="2514838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4" name="Text 12"/>
          <p:cNvSpPr/>
          <p:nvPr/>
        </p:nvSpPr>
        <p:spPr>
          <a:xfrm>
            <a:off x="5075186" y="2405138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HAND &amp; WRIST MECHANICS</a:t>
            </a:r>
            <a:endParaRPr lang="en-US" sz="1699" dirty="0"/>
          </a:p>
        </p:txBody>
      </p:sp>
      <p:sp>
        <p:nvSpPr>
          <p:cNvPr id="15" name="Text 13"/>
          <p:cNvSpPr/>
          <p:nvPr/>
        </p:nvSpPr>
        <p:spPr>
          <a:xfrm>
            <a:off x="5075186" y="2752521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W-grip · Scoop · Fingertip save · Soft hands · Palm save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Shape 14"/>
          <p:cNvSpPr/>
          <p:nvPr/>
        </p:nvSpPr>
        <p:spPr>
          <a:xfrm>
            <a:off x="4846646" y="3410717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7" name="Text 15"/>
          <p:cNvSpPr/>
          <p:nvPr/>
        </p:nvSpPr>
        <p:spPr>
          <a:xfrm>
            <a:off x="5075186" y="3301017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CATCHING TECHNIQUES</a:t>
            </a:r>
            <a:endParaRPr lang="en-US" sz="1699" dirty="0"/>
          </a:p>
        </p:txBody>
      </p:sp>
      <p:sp>
        <p:nvSpPr>
          <p:cNvPr id="18" name="Text 16"/>
          <p:cNvSpPr/>
          <p:nvPr/>
        </p:nvSpPr>
        <p:spPr>
          <a:xfrm>
            <a:off x="5075186" y="3648400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Secure catch · Contour · High catch · Collapse · Cradle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Shape 17"/>
          <p:cNvSpPr/>
          <p:nvPr/>
        </p:nvSpPr>
        <p:spPr>
          <a:xfrm>
            <a:off x="4846646" y="4306595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0" name="Text 18"/>
          <p:cNvSpPr/>
          <p:nvPr/>
        </p:nvSpPr>
        <p:spPr>
          <a:xfrm>
            <a:off x="5075186" y="4196896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SAVE TYPES &amp; TECHNIQUES</a:t>
            </a:r>
            <a:endParaRPr lang="en-US" sz="1699" dirty="0"/>
          </a:p>
        </p:txBody>
      </p:sp>
      <p:sp>
        <p:nvSpPr>
          <p:cNvPr id="21" name="Text 19"/>
          <p:cNvSpPr/>
          <p:nvPr/>
        </p:nvSpPr>
        <p:spPr>
          <a:xfrm>
            <a:off x="5075186" y="4544278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Reflex · Diving · Spread · Parry · Smother · Double save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Shape 20"/>
          <p:cNvSpPr/>
          <p:nvPr/>
        </p:nvSpPr>
        <p:spPr>
          <a:xfrm>
            <a:off x="4846646" y="5202474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3" name="Text 21"/>
          <p:cNvSpPr/>
          <p:nvPr/>
        </p:nvSpPr>
        <p:spPr>
          <a:xfrm>
            <a:off x="5075186" y="5092774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DIVING MECHANICS &amp; FOOTWORK</a:t>
            </a:r>
            <a:endParaRPr lang="en-US" sz="1699" dirty="0"/>
          </a:p>
        </p:txBody>
      </p:sp>
      <p:sp>
        <p:nvSpPr>
          <p:cNvPr id="24" name="Text 22"/>
          <p:cNvSpPr/>
          <p:nvPr/>
        </p:nvSpPr>
        <p:spPr>
          <a:xfrm>
            <a:off x="5075186" y="5440157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Lead hand · Power step · Collapse dive · Extension dive · Landing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690A543-21B9-6723-58C9-05AA440151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2769" y="179763"/>
            <a:ext cx="1341991" cy="8946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F9452CB-B6D4-8D86-36F7-E72634FF06A0}"/>
              </a:ext>
            </a:extLst>
          </p:cNvPr>
          <p:cNvSpPr txBox="1"/>
          <p:nvPr/>
        </p:nvSpPr>
        <p:spPr>
          <a:xfrm>
            <a:off x="175548" y="6560175"/>
            <a:ext cx="100584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sz="800" b="1" dirty="0">
                <a:solidFill>
                  <a:schemeClr val="bg1"/>
                </a:solidFill>
                <a:latin typeface="Century Gothic"/>
              </a:rPr>
              <a:t>Just4GK  •  Goalkeeper-Exclusive Training  •  www.just4gk.net  •  jerimy@just4gk.net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9678522-50F6-BDA2-30B3-D32EC03CCC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rcRect l="9011" t="16905" r="16653"/>
          <a:stretch>
            <a:fillRect/>
          </a:stretch>
        </p:blipFill>
        <p:spPr>
          <a:xfrm>
            <a:off x="-132418" y="46603"/>
            <a:ext cx="4876800" cy="66764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6261D5-E5B6-5CB5-E8CF-65EF98071C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rcRect r="28699"/>
          <a:stretch>
            <a:fillRect/>
          </a:stretch>
        </p:blipFill>
        <p:spPr>
          <a:xfrm>
            <a:off x="7918569" y="852911"/>
            <a:ext cx="3545195" cy="62151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FDBFAA-7C05-D01F-527A-2CACCD89BF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MINDSET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PRESSURE, ADVERSITY &amp; IDENTITY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20 terms · Resilience, confidence, and goalkeeper identity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26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047748"/>
              </p:ext>
            </p:extLst>
          </p:nvPr>
        </p:nvGraphicFramePr>
        <p:xfrm>
          <a:off x="458669" y="723081"/>
          <a:ext cx="5498683" cy="356596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696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1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MISTAKE RECOVERY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Acknowledging an error and returning to full performance engagement immediately — the defining resilience skill.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BOUNCE-BACK ABILITY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How quickly and completely a keeper recovers confidence and performance level after conceding a goal.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ERROR COMPARTMENTALIZATION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Setting a mistake aside mentally to prevent it from affecting the very next action in the game.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PRESSURE INOCULATION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Training under simulated pressure so real match pressure feels familiar, manageable, and not overwhelming.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ADVERSITY TOLERANCE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Maintaining effort and focus when conditions are difficult — bad weather, losing scores, hostile environments.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RESILIENCE CYCLE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repeatable pattern: experience adversity → acknowledge → reset → re-engage — each loop is trainable.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EMOTIONAL RECOVERY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Returning to a neutral emotional state after a frustrating event — prevents compounding errors in the same game.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HIGH-STAKES MOMENTS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Penalties, 1v1s, final minutes — moments where mental readiness determines outcomes as much as technique does.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GRIT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Passion and sustained perseverance through difficulty — a long-term mental quality developed over seasons, not sessions.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ACCOUNTABILITY W/O SHAME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Taking responsibility for mistakes without internalizing them as a reflection of personal identity or worth.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1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036374"/>
              </p:ext>
            </p:extLst>
          </p:nvPr>
        </p:nvGraphicFramePr>
        <p:xfrm>
          <a:off x="6140184" y="723081"/>
          <a:ext cx="5544392" cy="353548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GOALKEEPER IDENTITY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keeper's sense of self and belonging in the position — "I am a goalkeeper" as a core and valued identity statement.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ROLE CLARITY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clear understanding of responsibilities, expectations, and strengths within the team and the position itself.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PREPARED CONFIDENCE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Confidence built through deliberate preparation — not arrogance, but the earned belief that comes from hard work.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BRAVERY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willingness to take risks, make decisions, and act under uncertainty — a trainable mental quality, not just a trait.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COURAGE UNDER FIRE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Making the right decision (coming for a cross, diving at feet) even when the physical or emotional risk is very real.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GROWTH MINDSET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belief that ability develops through effort and learning — essential for long-term goalkeeper development at any level.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FIXED MINDSET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belief that ability is static — limits a keeper's willingness to try, fail, and ultimately grow from experience.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IDENTITY SEPARATION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Keeping performance outcomes separate from personal worth — a bad game does not make you a bad goalkeeper.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COACHABILITY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openness to receive feedback, adjust, and grow — a defining mental quality of every successful goalkeeper.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CHAMPION MENTALITY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commitment to excellence in preparation, effort, and standard — regardless of opponent, score, or circumstance.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86DAC04-4053-2A0C-AA71-8351CC3473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894"/>
            <a:ext cx="12187365" cy="100554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8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TECHNICAL</a:t>
            </a:r>
            <a:endParaRPr lang="en-US" sz="8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BODY MECHANICS &amp; STANCE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10 terms · Fundamentals of goalkeeper movement and positioning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9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591044"/>
              </p:ext>
            </p:extLst>
          </p:nvPr>
        </p:nvGraphicFramePr>
        <p:xfrm>
          <a:off x="458668" y="733149"/>
          <a:ext cx="5503877" cy="227593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2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SET POSITION</a:t>
                      </a:r>
                      <a:endParaRPr lang="en-US" sz="1000" b="1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ready stance before a shot — feet shoulder-width apart, slight bend in knees and hips, weight on the balls of the feet.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13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READY POSITION</a:t>
                      </a:r>
                      <a:endParaRPr lang="en-US" sz="1000" b="1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Same as set position; the athletic base a keeper returns to between every action throughout the match. Also known as the position when a keeper is preparing to set with mini-hops just before a shot or performing a goalkeeper action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5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WEIGHT TRANSFER</a:t>
                      </a:r>
                      <a:endParaRPr lang="en-US" sz="1000" b="1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Shifting body weight forward or laterally to initiate explosive movement — the bridge between stance and action.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5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HIP HINGE</a:t>
                      </a:r>
                      <a:endParaRPr lang="en-US" sz="1000" b="1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Bending at the hips (not the waist) to lower the center of gravity — improves reaction speed and power generation.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5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BASE OF SUPPORT</a:t>
                      </a:r>
                      <a:endParaRPr lang="en-US" sz="1000" b="1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width between the feet that determines balance, stability, and the ability to move explosively in any direction.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948391"/>
              </p:ext>
            </p:extLst>
          </p:nvPr>
        </p:nvGraphicFramePr>
        <p:xfrm>
          <a:off x="6140184" y="723082"/>
          <a:ext cx="5544392" cy="2286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ATHLETIC STANCE</a:t>
                      </a:r>
                      <a:endParaRPr lang="en-US" sz="1000" b="1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forward-leaning, bent-knee position that allows explosive movement in any direction — the physical foundation of goalkeeping.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STAGGERED STANCE</a:t>
                      </a:r>
                      <a:endParaRPr lang="en-US" sz="1000" b="1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One foot slightly in front of the other — used during crosses or when reading a ball in flight for quicker directional adjustment.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BODY SHAPE</a:t>
                      </a:r>
                      <a:endParaRPr lang="en-US" sz="1000" b="1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How a keeper angles their torso, shoulders, and hips relative to the ball and target — affects every save and distribution.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CENTER OF GRAVITY</a:t>
                      </a:r>
                      <a:endParaRPr lang="en-US" sz="1000" b="1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body's balance point — kept low to allow quick directional changes and explosive lateral movement across the goal.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KNEES OVER TOES</a:t>
                      </a:r>
                      <a:endParaRPr lang="en-US" sz="1000" b="1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Proper knee alignment during diving and landing mechanics — critical for injury prevention and explosive push-off power.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Table 0">
            <a:extLst>
              <a:ext uri="{FF2B5EF4-FFF2-40B4-BE49-F238E27FC236}">
                <a16:creationId xmlns:a16="http://schemas.microsoft.com/office/drawing/2014/main" id="{62AE9772-9945-9120-E0FE-B8AC916C9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72549"/>
              </p:ext>
            </p:extLst>
          </p:nvPr>
        </p:nvGraphicFramePr>
        <p:xfrm>
          <a:off x="458668" y="4445560"/>
          <a:ext cx="5498683" cy="188965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W-GRIP</a:t>
                      </a:r>
                      <a:endParaRPr lang="en-US" sz="1000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Proper hand position for catching above the waist — thumbs almost touching behind the ball, forming a "W" for maximum security.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77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SCOOP / BUCKET HANDS</a:t>
                      </a:r>
                      <a:endParaRPr lang="en-US" sz="1000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Hand position for low balls — fingers pointed down, pinkies together, palms forming a "bucket" to receive the ball safely.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FINGER SPREAD</a:t>
                      </a:r>
                      <a:endParaRPr lang="en-US" sz="1000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Maximizing surface area by fully extending all fingers on the ball — creates a more secure catch and reduces rebound risk.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PALM SAVE</a:t>
                      </a:r>
                      <a:endParaRPr lang="en-US" sz="1000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Using the heel of the palm to deflect a ball away when a clean catch isn't possible — directional control is the priority.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FINGERTIP SAVE</a:t>
                      </a:r>
                      <a:endParaRPr lang="en-US" sz="1000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Redirecting a ball over or around the post using fingertips — used on shots at the absolute edge of the keeper's reach.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Table 1">
            <a:extLst>
              <a:ext uri="{FF2B5EF4-FFF2-40B4-BE49-F238E27FC236}">
                <a16:creationId xmlns:a16="http://schemas.microsoft.com/office/drawing/2014/main" id="{7DF317E5-1A9B-05B8-0F5F-DD78A7B95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474488"/>
              </p:ext>
            </p:extLst>
          </p:nvPr>
        </p:nvGraphicFramePr>
        <p:xfrm>
          <a:off x="6140184" y="4445560"/>
          <a:ext cx="5544392" cy="188966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TWO-HANDED SAVE</a:t>
                      </a:r>
                      <a:endParaRPr lang="en-US" sz="1000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Using both hands together to parry or push a ball away — provides more force and directional control than a single hand.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ONE-HANDED TIP</a:t>
                      </a:r>
                      <a:endParaRPr lang="en-US" sz="1000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Redirecting a ball just over the crossbar with a single hand — used when the ball is out of safe catching range.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WRIST SNAP</a:t>
                      </a:r>
                      <a:endParaRPr lang="en-US" sz="1000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quick flick of the wrist to redirect a ball during a reflex save — generates quick directional force without a full arm swing.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HAND POSITION</a:t>
                      </a:r>
                      <a:endParaRPr lang="en-US" sz="1000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Where the hands are placed on the ball relative to the shot — behind and slightly behind center for maximum catching control.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SOFT HANDS</a:t>
                      </a:r>
                      <a:endParaRPr lang="en-US" sz="1000" dirty="0">
                        <a:solidFill>
                          <a:srgbClr val="C0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Absorbing pace from a powerful shot rather than letting the ball rebound — the difference between a clean catch and a dangerous spill.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Shape 2">
            <a:extLst>
              <a:ext uri="{FF2B5EF4-FFF2-40B4-BE49-F238E27FC236}">
                <a16:creationId xmlns:a16="http://schemas.microsoft.com/office/drawing/2014/main" id="{1E5C6184-D022-0320-4565-374C0913C4A1}"/>
              </a:ext>
            </a:extLst>
          </p:cNvPr>
          <p:cNvSpPr/>
          <p:nvPr/>
        </p:nvSpPr>
        <p:spPr>
          <a:xfrm>
            <a:off x="458668" y="4042507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770CE0-4C1C-E3EF-B248-44FAE75924B9}"/>
              </a:ext>
            </a:extLst>
          </p:cNvPr>
          <p:cNvSpPr txBox="1"/>
          <p:nvPr/>
        </p:nvSpPr>
        <p:spPr>
          <a:xfrm>
            <a:off x="540204" y="4062767"/>
            <a:ext cx="60987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TECHNICAL</a:t>
            </a:r>
            <a:endParaRPr lang="en-US" dirty="0"/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8E8062A7-C0E9-25BD-0D26-E547666859E2}"/>
              </a:ext>
            </a:extLst>
          </p:cNvPr>
          <p:cNvSpPr/>
          <p:nvPr/>
        </p:nvSpPr>
        <p:spPr>
          <a:xfrm>
            <a:off x="1555663" y="3941948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HAND &amp; WRIST MECHANICS</a:t>
            </a:r>
            <a:endParaRPr lang="en-US" sz="2199" dirty="0"/>
          </a:p>
        </p:txBody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FC57F39C-CED1-097E-9E75-A66956D623CD}"/>
              </a:ext>
            </a:extLst>
          </p:cNvPr>
          <p:cNvSpPr/>
          <p:nvPr/>
        </p:nvSpPr>
        <p:spPr>
          <a:xfrm>
            <a:off x="8960374" y="3987655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10 terms · Hand &amp; Wrist Mechanics</a:t>
            </a:r>
            <a:endParaRPr lang="en-US" sz="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C02C68E-27AD-5CC0-4C5C-D419FB392D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TECHNICAL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CATCHING TECHNIQUES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8 terms · Types of catches and catching principles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9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895413"/>
              </p:ext>
            </p:extLst>
          </p:nvPr>
        </p:nvGraphicFramePr>
        <p:xfrm>
          <a:off x="458669" y="723081"/>
          <a:ext cx="5498683" cy="18288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SECURE CATCH</a:t>
                      </a:r>
                      <a:endParaRPr lang="en-US" sz="10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clean, two-handed catch where the ball is fully controlled and brought into the body — the gold standard of goalkeeper handling.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CHEST / BODY CATCH</a:t>
                      </a:r>
                      <a:endParaRPr lang="en-US" sz="10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Pulling the ball into the chest for added security on shots hit directly at the keeper — eliminates rebound completely.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CONTOUR CATCH</a:t>
                      </a:r>
                      <a:endParaRPr lang="en-US" sz="10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Wrapping the hands and body around the ball to eliminate any chance of a spill — used on firm, well-struck shots.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HIGH CATCH</a:t>
                      </a:r>
                      <a:endParaRPr lang="en-US" sz="10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Catching above head height — requires a W-grip with arms fully extended and elbows slightly bent to absorb pace.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469877"/>
              </p:ext>
            </p:extLst>
          </p:nvPr>
        </p:nvGraphicFramePr>
        <p:xfrm>
          <a:off x="6140184" y="723081"/>
          <a:ext cx="5544392" cy="18288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BOX CATCH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Attacking and claiming a high cross at the highest point within the penalty area — requires timing, leap, and commanding position.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REVERSE CATCH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Catching a ball that curves or bends back toward the keeper mid-flight — requires late adjustment and strong hands.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COLLAPSE CATCH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Catching while going to ground — wrapping the ball before turf contact prevents spills and protects against challenge.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CRADLE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Bringing the ball securely into the body after catching — protects it from physical challenge and signals full control to teammates.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0EFFBAB3-9028-4D38-3F16-BFFA7E1116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505960"/>
              </p:ext>
            </p:extLst>
          </p:nvPr>
        </p:nvGraphicFramePr>
        <p:xfrm>
          <a:off x="4246345" y="4051287"/>
          <a:ext cx="3696261" cy="24383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POST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Diving and saving with the hand closest to the post on a ball near the goal frame — near-post protection.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DOUBLE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Making a second save after a rebound from the first — demands instant recovery and renewed readiness.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GROUND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save made on a low, rolling, or bouncing ball using a collapse or smother technique to cover it.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SMOTHER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Collapsing the full body over a loose ball to eliminate the rebound completely and end the danger.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TWO-HANDED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Using both hands together to parry or push a ball away for maximum force and directional control.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Table 1">
            <a:extLst>
              <a:ext uri="{FF2B5EF4-FFF2-40B4-BE49-F238E27FC236}">
                <a16:creationId xmlns:a16="http://schemas.microsoft.com/office/drawing/2014/main" id="{95D350DD-5D31-F41C-5954-9FF575C1F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855671"/>
              </p:ext>
            </p:extLst>
          </p:nvPr>
        </p:nvGraphicFramePr>
        <p:xfrm>
          <a:off x="7988315" y="4053108"/>
          <a:ext cx="3696261" cy="257546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SPREAD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Expanding the body — arms wide, legs split — to make the goal as small as possible in a 1v1 situation.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BLOCK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Using the body as a barrier to stop the ball rather than catching or deflecting — absorbs the shot completely.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POINT-BLANK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save made with almost no distance between keeper and shooter — reaction speed is everything in this moment.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PARRY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Intentionally deflecting the ball away from goal when a clean hold isn't possible due to pace or challenge.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OVER-THE-BAR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Tipping or palming a ball up and over the crossbar to prevent a goal — often a fingertip action at full stretch.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Table 0">
            <a:extLst>
              <a:ext uri="{FF2B5EF4-FFF2-40B4-BE49-F238E27FC236}">
                <a16:creationId xmlns:a16="http://schemas.microsoft.com/office/drawing/2014/main" id="{E98479EE-2CDB-1CD5-880F-E9D08D53B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497628"/>
              </p:ext>
            </p:extLst>
          </p:nvPr>
        </p:nvGraphicFramePr>
        <p:xfrm>
          <a:off x="458668" y="4053108"/>
          <a:ext cx="3696261" cy="257546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7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REFLEX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reaction save made with little time to set — relies on muscle memory and trained instinct over prepared technique.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DIVING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Extending the body fully to one side to reach a ball requiring the keeper to leave the ground entirely.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EXTENSION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full-stretch dive where the body is completely elongated to reach a ball at maximum possible distance.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REACTION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Made on a deflection or close-range shot with no setup time — pure reflex and trained body positioning.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CLOSE-RANGE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save made when a striker is very near — requires the keeper to spread big while staying compact and low.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Shape 2">
            <a:extLst>
              <a:ext uri="{FF2B5EF4-FFF2-40B4-BE49-F238E27FC236}">
                <a16:creationId xmlns:a16="http://schemas.microsoft.com/office/drawing/2014/main" id="{739A461C-68EC-35C4-91C9-52248D5FB1DE}"/>
              </a:ext>
            </a:extLst>
          </p:cNvPr>
          <p:cNvSpPr/>
          <p:nvPr/>
        </p:nvSpPr>
        <p:spPr>
          <a:xfrm>
            <a:off x="458668" y="358440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2F385-FE1A-DB1C-A4AA-9A250F53FAF3}"/>
              </a:ext>
            </a:extLst>
          </p:cNvPr>
          <p:cNvSpPr txBox="1"/>
          <p:nvPr/>
        </p:nvSpPr>
        <p:spPr>
          <a:xfrm>
            <a:off x="512989" y="3604669"/>
            <a:ext cx="60987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TECHNICAL</a:t>
            </a:r>
            <a:endParaRPr lang="en-US" dirty="0"/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FD96566D-8553-E303-17C3-DA222615C31C}"/>
              </a:ext>
            </a:extLst>
          </p:cNvPr>
          <p:cNvSpPr/>
          <p:nvPr/>
        </p:nvSpPr>
        <p:spPr>
          <a:xfrm>
            <a:off x="1555663" y="3483850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SAVE TYPES &amp; TECHNIQUES</a:t>
            </a:r>
            <a:endParaRPr lang="en-US" sz="2199" dirty="0"/>
          </a:p>
        </p:txBody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09E5AB5B-3A7F-081E-0DDB-271BEBD1A40C}"/>
              </a:ext>
            </a:extLst>
          </p:cNvPr>
          <p:cNvSpPr/>
          <p:nvPr/>
        </p:nvSpPr>
        <p:spPr>
          <a:xfrm>
            <a:off x="8912380" y="3584883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15 terms · Save Types &amp; Techniques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AE9CC6E-DEAD-6D12-22EC-02BE272B4F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TECHNICAL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DIVING MECHANICS &amp; FOOTWORK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16 terms · Diving technique and movement patterns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9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391706"/>
              </p:ext>
            </p:extLst>
          </p:nvPr>
        </p:nvGraphicFramePr>
        <p:xfrm>
          <a:off x="458669" y="723081"/>
          <a:ext cx="5498683" cy="2804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LEAD HAND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bottom hand closest to the ground during a dive — makes first contact with the ball before the top hand secures it.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TOP HAND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upper hand during a dive — secures the ball after the lead hand makes initial contact with the shot.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POWER STEP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final step before launching into a dive — generates explosive lateral momentum and determines dive range.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PUSH-OFF FOOT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foot that drives the body into the dive — always opposite to the direction of the dive for maximum power.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HIP DRIVE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Explosively driving the hips laterally to initiate a dive — the primary engine of diving range and speed.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COLLAPSE DIVE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short, low dive for balls close to the body — keeper collapses sideways rather than launching into full extension.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EXTENSION DIVE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full dive for balls farther away — requires a push-off, hip drive, and complete lateral body extension.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LANDING TECHNIQUE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Leading with the hip and thigh on landing — never the knee or elbow — protecting the body and enabling quick recovery.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628479"/>
              </p:ext>
            </p:extLst>
          </p:nvPr>
        </p:nvGraphicFramePr>
        <p:xfrm>
          <a:off x="6140184" y="723081"/>
          <a:ext cx="5544392" cy="2804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RECOVERY POSITION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Getting back to feet after a dive — quickly returning to the ready stance to deal with any rebound or follow-up shot.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GROUND MECHANICS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How a keeper controls the ball and body after going to ground — includes rolling, holding, and recovery movement.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SHUFFLE STEP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Small, lateral steps used to adjust position quickly without crossing the feet — maintains balance and readiness.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CROSSOVER STEP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Crossing one foot over the other to cover more ground laterally at speed over a longer distance.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DROP STEP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quick backward diagonal step used to quickly adjust to a ball played behind or over the keeper's head.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FORWARD MOMENTUM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Moving toward the ball to cut down the angle or attack the play aggressively — controlled aggression in action.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LATERAL MOVEMENT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Side-to-side footwork to track the ball or adjust positioning along the goal line and penalty area.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ARC MOVEMENT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Moving along a curved path rather than straight to maintain proper angle while shifting position laterally.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2">
            <a:extLst>
              <a:ext uri="{FF2B5EF4-FFF2-40B4-BE49-F238E27FC236}">
                <a16:creationId xmlns:a16="http://schemas.microsoft.com/office/drawing/2014/main" id="{A9408177-53C7-33C2-442C-F50C06995588}"/>
              </a:ext>
            </a:extLst>
          </p:cNvPr>
          <p:cNvSpPr/>
          <p:nvPr/>
        </p:nvSpPr>
        <p:spPr>
          <a:xfrm>
            <a:off x="4610377" y="110592"/>
            <a:ext cx="7576989" cy="6618532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lumOff val="50000"/>
                </a:schemeClr>
              </a:gs>
              <a:gs pos="0">
                <a:schemeClr val="bg1"/>
              </a:gs>
            </a:gsLst>
            <a:lin ang="16200000" scaled="1"/>
            <a:tileRect/>
          </a:gradFill>
          <a:ln w="12700">
            <a:solidFill>
              <a:srgbClr val="CC0000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en-US" sz="1799"/>
          </a:p>
        </p:txBody>
      </p:sp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1587" y="119734"/>
            <a:ext cx="4630596" cy="66185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9" y="1097888"/>
            <a:ext cx="4113728" cy="31995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900" b="1" kern="0" spc="30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SECTION 2</a:t>
            </a:r>
            <a:endParaRPr lang="en-US" sz="9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458669" y="1417844"/>
            <a:ext cx="4113728" cy="27424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4399" b="1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TACTICAL</a:t>
            </a:r>
            <a:endParaRPr lang="en-US" sz="4399" dirty="0"/>
          </a:p>
          <a:p>
            <a:r>
              <a:rPr lang="en-US" sz="4399" b="1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TERMINOLOGY</a:t>
            </a:r>
            <a:endParaRPr lang="en-US" sz="4399" dirty="0"/>
          </a:p>
        </p:txBody>
      </p:sp>
      <p:sp>
        <p:nvSpPr>
          <p:cNvPr id="7" name="Text 5"/>
          <p:cNvSpPr/>
          <p:nvPr/>
        </p:nvSpPr>
        <p:spPr>
          <a:xfrm>
            <a:off x="458669" y="4754536"/>
            <a:ext cx="4113728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kern="0" spc="100" dirty="0">
                <a:solidFill>
                  <a:schemeClr val="bg1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Positioning · Angles · Decisions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-89828" y="3205030"/>
            <a:ext cx="5027890" cy="36566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9994" b="1" dirty="0">
                <a:solidFill>
                  <a:srgbClr val="000000">
                    <a:alpha val="15000"/>
                  </a:srgb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02</a:t>
            </a:r>
            <a:endParaRPr lang="en-US" sz="19994" dirty="0"/>
          </a:p>
        </p:txBody>
      </p:sp>
      <p:sp>
        <p:nvSpPr>
          <p:cNvPr id="9" name="Text 7"/>
          <p:cNvSpPr/>
          <p:nvPr/>
        </p:nvSpPr>
        <p:spPr>
          <a:xfrm>
            <a:off x="4846645" y="1097888"/>
            <a:ext cx="6856214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800" b="1" kern="0" spc="200" dirty="0">
                <a:solidFill>
                  <a:srgbClr val="CC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TOPICS COVERED</a:t>
            </a:r>
            <a:endParaRPr lang="en-US" sz="800" dirty="0"/>
          </a:p>
        </p:txBody>
      </p:sp>
      <p:sp>
        <p:nvSpPr>
          <p:cNvPr id="10" name="Shape 8"/>
          <p:cNvSpPr/>
          <p:nvPr/>
        </p:nvSpPr>
        <p:spPr>
          <a:xfrm>
            <a:off x="4846646" y="1618960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1" name="Text 9"/>
          <p:cNvSpPr/>
          <p:nvPr/>
        </p:nvSpPr>
        <p:spPr>
          <a:xfrm>
            <a:off x="5075186" y="1509260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ANGLE PLAY &amp; POSITIONING</a:t>
            </a:r>
            <a:endParaRPr lang="en-US" sz="1699" dirty="0"/>
          </a:p>
        </p:txBody>
      </p:sp>
      <p:sp>
        <p:nvSpPr>
          <p:cNvPr id="12" name="Text 10"/>
          <p:cNvSpPr/>
          <p:nvPr/>
        </p:nvSpPr>
        <p:spPr>
          <a:xfrm>
            <a:off x="5075186" y="1856642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Angle reduction · Bisecting · Depth · Near/far post · Working distance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846646" y="2514838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4" name="Text 12"/>
          <p:cNvSpPr/>
          <p:nvPr/>
        </p:nvSpPr>
        <p:spPr>
          <a:xfrm>
            <a:off x="5075186" y="2405138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GOAL LINE &amp; SPACE MANAGEMENT</a:t>
            </a:r>
            <a:endParaRPr lang="en-US" sz="1699" dirty="0"/>
          </a:p>
        </p:txBody>
      </p:sp>
      <p:sp>
        <p:nvSpPr>
          <p:cNvPr id="15" name="Text 13"/>
          <p:cNvSpPr/>
          <p:nvPr/>
        </p:nvSpPr>
        <p:spPr>
          <a:xfrm>
            <a:off x="5075186" y="2752521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High line · Defensive third · Penalty area · Recovery run · Sweeper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Shape 14"/>
          <p:cNvSpPr/>
          <p:nvPr/>
        </p:nvSpPr>
        <p:spPr>
          <a:xfrm>
            <a:off x="4846646" y="3410717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7" name="Text 15"/>
          <p:cNvSpPr/>
          <p:nvPr/>
        </p:nvSpPr>
        <p:spPr>
          <a:xfrm>
            <a:off x="5075186" y="3301017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DECISION-MAKING FRAMEWORK</a:t>
            </a:r>
            <a:endParaRPr lang="en-US" sz="1699" dirty="0"/>
          </a:p>
        </p:txBody>
      </p:sp>
      <p:sp>
        <p:nvSpPr>
          <p:cNvPr id="18" name="Text 16"/>
          <p:cNvSpPr/>
          <p:nvPr/>
        </p:nvSpPr>
        <p:spPr>
          <a:xfrm>
            <a:off x="5075186" y="3648400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Catch vs punch · Go vs stay · Commit vs delay · Early decision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Shape 17"/>
          <p:cNvSpPr/>
          <p:nvPr/>
        </p:nvSpPr>
        <p:spPr>
          <a:xfrm>
            <a:off x="4846646" y="4306595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0" name="Text 18"/>
          <p:cNvSpPr/>
          <p:nvPr/>
        </p:nvSpPr>
        <p:spPr>
          <a:xfrm>
            <a:off x="5075186" y="4196896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1V1 &amp; CROSSES</a:t>
            </a:r>
            <a:endParaRPr lang="en-US" sz="1699" dirty="0"/>
          </a:p>
        </p:txBody>
      </p:sp>
      <p:sp>
        <p:nvSpPr>
          <p:cNvPr id="21" name="Text 19"/>
          <p:cNvSpPr/>
          <p:nvPr/>
        </p:nvSpPr>
        <p:spPr>
          <a:xfrm>
            <a:off x="5075186" y="4544278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Narrowing angle · Forcing wide · Claiming · Box dominance · Inswinger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Shape 20"/>
          <p:cNvSpPr/>
          <p:nvPr/>
        </p:nvSpPr>
        <p:spPr>
          <a:xfrm>
            <a:off x="4846646" y="5202474"/>
            <a:ext cx="91416" cy="91416"/>
          </a:xfrm>
          <a:prstGeom prst="ellipse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3" name="Text 21"/>
          <p:cNvSpPr/>
          <p:nvPr/>
        </p:nvSpPr>
        <p:spPr>
          <a:xfrm>
            <a:off x="5075186" y="5092774"/>
            <a:ext cx="6673382" cy="3473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SET PIECES &amp; SPATIAL AWARENESS</a:t>
            </a:r>
            <a:endParaRPr lang="en-US" sz="1699" dirty="0"/>
          </a:p>
        </p:txBody>
      </p:sp>
      <p:sp>
        <p:nvSpPr>
          <p:cNvPr id="24" name="Text 22"/>
          <p:cNvSpPr/>
          <p:nvPr/>
        </p:nvSpPr>
        <p:spPr>
          <a:xfrm>
            <a:off x="5075186" y="5440157"/>
            <a:ext cx="6673382" cy="274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Wall organization · Corner position · Scanning · Anticipation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4F47D06-8828-3125-3CB2-F9845E48BE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7260" y="188905"/>
            <a:ext cx="1341991" cy="8946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2F32B0C-8A83-1AAC-2CA3-2B8F18AE06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255"/>
          <a:stretch>
            <a:fillRect/>
          </a:stretch>
        </p:blipFill>
        <p:spPr>
          <a:xfrm>
            <a:off x="8365287" y="877595"/>
            <a:ext cx="3826713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DE87FF-7760-8685-BE44-B150697F9D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916861" y="5787539"/>
            <a:ext cx="709602" cy="70368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476621-3E7E-5A58-425A-0B3B878D36C7}"/>
              </a:ext>
            </a:extLst>
          </p:cNvPr>
          <p:cNvSpPr txBox="1"/>
          <p:nvPr/>
        </p:nvSpPr>
        <p:spPr>
          <a:xfrm>
            <a:off x="166180" y="6609336"/>
            <a:ext cx="100584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sz="800" b="1" dirty="0">
                <a:solidFill>
                  <a:schemeClr val="bg1"/>
                </a:solidFill>
                <a:latin typeface="Century Gothic"/>
              </a:rPr>
              <a:t>Just4GK  •  Goalkeeper-Exclusive Training  •  www.just4gk.net  •  jerimy@just4gk.net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CE7033E-42C5-ADE8-2E54-CFB7588C73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rcRect l="9011" t="16905" r="16653"/>
          <a:stretch>
            <a:fillRect/>
          </a:stretch>
        </p:blipFill>
        <p:spPr>
          <a:xfrm>
            <a:off x="-121515" y="60314"/>
            <a:ext cx="4876800" cy="66729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C60FBD2-67E8-975F-AFCD-9D66EB507C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8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TACTICAL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ANGLE PLAY, POSITIONING &amp; SPACE MANAGEMENT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20 terms · Angle reduction, depth, and goal line principles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10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131515"/>
              </p:ext>
            </p:extLst>
          </p:nvPr>
        </p:nvGraphicFramePr>
        <p:xfrm>
          <a:off x="458669" y="723081"/>
          <a:ext cx="5498683" cy="364216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3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ANGLE REDUCTION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Moving off the goal line toward the ball to shrink the shooter's visible target — the core principle of all GK positioning.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3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CUTTING THE ANGLE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Positioning the body to eliminate as much of the goal as possible from the shooter's perspective before the shot.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29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Ball-Line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Standing in the path of the shot that equally divides the shooting angle between both posts — the mathematical basis of optimal positioning.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3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NEAR POST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goalpost closest to where the ball currently is — the keeper's first responsibility to cover at all times.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3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FAR POST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goalpost farthest from the ball — must be accounted for in positioning and communication on crosses.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3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CENTRAL POSITION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Being positioned on the bisector between the ball and both posts — the optimal starting reference point.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3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DEPTH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How far off the goal line the keeper positions — too shallow gives up angle; too deep gives the shooter too large a target.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3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WORKING DISTANCE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optimal distance off the line that balances angle coverage with recovery ability on balls played over or behind.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3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OVER-COMMITTING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Moving too far off the line or too early — leaves the goal exposed and creates a scoring opportunity via chip or lob.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3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STARTING POSITION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base position taken before the ball is played — determined by ball location, defensive shape, and phase of play.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9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19347"/>
              </p:ext>
            </p:extLst>
          </p:nvPr>
        </p:nvGraphicFramePr>
        <p:xfrm>
          <a:off x="6140184" y="723081"/>
          <a:ext cx="5544392" cy="3505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GOAL LINE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line the keeper defends — understanding when to be on it vs. off it is a core tactical skill for every keeper.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SWEEPER POSITION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wider or deeper position taken in anticipation of balls played behind the defensive line — requires early game reading.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HIGH LINE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When the defense pushes high, requiring the keeper to act as a sweeper covering space behind the defensive block.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DEFENSIVE THIRD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portion of the field nearest the goal — keepers must be in full command of all decisions and communication here.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PENALTY AREA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18-yard box — the keeper's primary zone of command for aerial balls, crosses, and through balls played in behind.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SIX-YARD BOX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smaller box directly in front of goal — keeper's priority zone for close-range crosses and corner deliveries.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RECOVERY RUN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Sprinting back to goal quickly after being caught out of position on a sweeping action or wide play.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DEPTH ADJUSTMENT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Moving the starting position deeper or shallower based on ball location and the team's defensive shape.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DEAD BALL LINE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end line — keepers must judge whether to play a ball going out or cut it off before the byline.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COVER SHADOW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zone behind a defender that the keeper owns if the defender is bypassed — requires proactive awareness.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0">
            <a:extLst>
              <a:ext uri="{FF2B5EF4-FFF2-40B4-BE49-F238E27FC236}">
                <a16:creationId xmlns:a16="http://schemas.microsoft.com/office/drawing/2014/main" id="{BFE6BA14-35D2-C1CE-0426-EBE8DB90C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216940"/>
              </p:ext>
            </p:extLst>
          </p:nvPr>
        </p:nvGraphicFramePr>
        <p:xfrm>
          <a:off x="458669" y="4984948"/>
          <a:ext cx="5498683" cy="17525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CATCH VS PUNCH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Reading whether it's safer to catch a ball for full control or punch it clear — determined by challenge, pace, and position.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HOLD VS RELEASE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Deciding whether to keep the ball after a save or immediately distribute to start a counterattack and exploit space.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ATTACK VS DEFEND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decision to come off the line and claim a ball versus staying to defend the goal frame — requires early commitment.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GO VS STAY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split-second read on whether to come for a cross, through ball, or aerial ball versus holding position to cover the goal.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COMMIT VS DELAY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In a 1v1, choosing when to fully commit to a save versus holding to force the striker wide or wait for their shot.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Table 1">
            <a:extLst>
              <a:ext uri="{FF2B5EF4-FFF2-40B4-BE49-F238E27FC236}">
                <a16:creationId xmlns:a16="http://schemas.microsoft.com/office/drawing/2014/main" id="{180E3E0D-427E-CA32-2F65-A08172070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914268"/>
              </p:ext>
            </p:extLst>
          </p:nvPr>
        </p:nvGraphicFramePr>
        <p:xfrm>
          <a:off x="6140184" y="4984948"/>
          <a:ext cx="5544392" cy="17525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INTERCEPT VS COVER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Choosing between stepping out to cut off a pass versus holding position to cover the space behind the defensive line.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SHOT VS CROSS READ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Pre-reading whether an attacking player is likely to shoot or deliver the ball — dictates positioning before the action.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THROUGH BALL READ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Anticipating a ball played behind the defensive line and deciding early whether to intercept or hold defensive coverage.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EARLY DECISION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Committing to a course of action before the ball arrives — eliminates hesitation, prevents half-actions, projects confidence.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LATE DECISION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Waiting too long to commit — leads to indecision, hesitation, and dangerous half-actions that directly cause goals.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Shape 2">
            <a:extLst>
              <a:ext uri="{FF2B5EF4-FFF2-40B4-BE49-F238E27FC236}">
                <a16:creationId xmlns:a16="http://schemas.microsoft.com/office/drawing/2014/main" id="{8B8F3257-4DB9-7C10-53A5-EE1B9DB97913}"/>
              </a:ext>
            </a:extLst>
          </p:cNvPr>
          <p:cNvSpPr/>
          <p:nvPr/>
        </p:nvSpPr>
        <p:spPr>
          <a:xfrm>
            <a:off x="458667" y="46273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72A663B6-6D58-4EE1-2826-B525D718D82E}"/>
              </a:ext>
            </a:extLst>
          </p:cNvPr>
          <p:cNvSpPr/>
          <p:nvPr/>
        </p:nvSpPr>
        <p:spPr>
          <a:xfrm>
            <a:off x="458667" y="46273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8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TACTICAL</a:t>
            </a:r>
            <a:endParaRPr lang="en-US" sz="800" dirty="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A25D81FD-BDF0-6FCE-2B58-9509A4D45962}"/>
              </a:ext>
            </a:extLst>
          </p:cNvPr>
          <p:cNvSpPr/>
          <p:nvPr/>
        </p:nvSpPr>
        <p:spPr>
          <a:xfrm>
            <a:off x="1555663" y="4527048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DECISION-MAKING FRAMEWORK</a:t>
            </a:r>
            <a:endParaRPr lang="en-US" sz="2199" dirty="0"/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27AB0C95-1167-6427-1BC5-33A3CF120D8B}"/>
              </a:ext>
            </a:extLst>
          </p:cNvPr>
          <p:cNvSpPr/>
          <p:nvPr/>
        </p:nvSpPr>
        <p:spPr>
          <a:xfrm>
            <a:off x="8960374" y="4572467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10 terms · Decision-Making Framework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AD05473-F837-6389-84E3-4070D16D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50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8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TACTICAL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1V1 SITUATIONS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10 terms · One-on-one terminology and principles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12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48337"/>
              </p:ext>
            </p:extLst>
          </p:nvPr>
        </p:nvGraphicFramePr>
        <p:xfrm>
          <a:off x="458669" y="723082"/>
          <a:ext cx="5498683" cy="192014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1V1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direct confrontation between the goalkeeper and a lone attacker with a clear path to goal — requires angle, timing, and decision-making.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NARROWING THE ANGLE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Coming off the line toward the attacker to reduce the visible goal target — the primary tool a keeper has in any 1v1.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SET AND WAIT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Stopping movement and settling into a ready position before the striker shoots — avoids being caught mid-step when the shot comes.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FORCING WIDE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Body positioning designed to push the attacker away from center and toward a less dangerous shooting angle.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STAYING BIG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Maintaining a large body shape — arms out, body upright — to block as much of the goal as possible without committing too early.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3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723617"/>
              </p:ext>
            </p:extLst>
          </p:nvPr>
        </p:nvGraphicFramePr>
        <p:xfrm>
          <a:off x="6140184" y="723082"/>
          <a:ext cx="5544392" cy="17525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CLOSING DOWN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Aggressively moving toward the attacker to reduce their time and space to shoot — controlled speed is essential to avoid being chipped.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READING THE STRIKER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Watching the attacker's hips, plant foot, and body shape to anticipate shot direction before the ball is struck.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DELAYING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Slowing the 1v1 situation to allow defenders to recover — not always about making the save; time is the asset.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PENALTY KICK READ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Studying the shooter's run-up, plant foot, and eye direction to anticipate shot direction on a penalty kick.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SPREAD SAVE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Expanding the body wide — arms out, legs split — in a 1v1 to cover as much of the goal frame as physically possible.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0">
            <a:extLst>
              <a:ext uri="{FF2B5EF4-FFF2-40B4-BE49-F238E27FC236}">
                <a16:creationId xmlns:a16="http://schemas.microsoft.com/office/drawing/2014/main" id="{6881E5BA-7C16-D6D9-BA77-F4A89DB2E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046141"/>
              </p:ext>
            </p:extLst>
          </p:nvPr>
        </p:nvGraphicFramePr>
        <p:xfrm>
          <a:off x="6140184" y="3968263"/>
          <a:ext cx="5498683" cy="259066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CLAIMING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decision to come off the line and take full ownership of a crossed ball — requires a loud call, decisive movement, and peak timing.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CLAIMING TERRITORY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Establishing command of the penalty area by consistently and confidently coming for all catchable crosses throughout the game.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BOX DOMINANCE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Controlling all aerial balls within the penalty area through communication, timing, and decisive action every time.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TIMING THE JUMP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Attacking a high ball at the peak of the jump — taking off at the right moment to reach the ball first and highest. (Your Highest Point)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FLIGHT OF THE BALL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Reading the trajectory, pace, and spin of a crossed ball to anticipate where it will arrive before it gets there.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INSWINGER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cross that curves toward the goal — more dangerous than an outswinger; requires earlier decision-making and aggressive claiming.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OUTSWINGER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cross that curves away from goal — easier for the keeper to claim but can deceive defenders and create second-ball situations.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" name="Table 1">
            <a:extLst>
              <a:ext uri="{FF2B5EF4-FFF2-40B4-BE49-F238E27FC236}">
                <a16:creationId xmlns:a16="http://schemas.microsoft.com/office/drawing/2014/main" id="{D8C9E36A-DA35-7545-E8C8-1333C5782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30221"/>
              </p:ext>
            </p:extLst>
          </p:nvPr>
        </p:nvGraphicFramePr>
        <p:xfrm>
          <a:off x="412960" y="4452435"/>
          <a:ext cx="5544392" cy="2103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NEAR POST CROSS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cross aimed at the front post area — requires the keeper to attack the ball aggressively with a forward-moving jump.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FAR POST CROSS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cross aimed toward the back post — keeper must track movement and potentially adjust from an initial near-post starting position.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SECOND BALL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loose ball after an aerial challenge — keeper must quickly decide whether to claim, parry clear, or organize defenders.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PUNCH DECISION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Choosing to punch rather than catch on a contested aerial ball — must be decisive and directed well away from danger.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DIRECTED PUNCH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two-fisted punch aimed intentionally away from the goal — distance and direction both matter; not just a blind clearance.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LATE CROSS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ball delivered after a cut-back or delay — requires positional adjustment and timing recalculation from the keeper.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 5">
            <a:extLst>
              <a:ext uri="{FF2B5EF4-FFF2-40B4-BE49-F238E27FC236}">
                <a16:creationId xmlns:a16="http://schemas.microsoft.com/office/drawing/2014/main" id="{1A0FAFDC-F41C-33AC-AAB7-68A138770AFF}"/>
              </a:ext>
            </a:extLst>
          </p:cNvPr>
          <p:cNvSpPr/>
          <p:nvPr/>
        </p:nvSpPr>
        <p:spPr>
          <a:xfrm>
            <a:off x="8914666" y="3511182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13 terms · Cross-reading, claiming, and aerial challenge terminology</a:t>
            </a:r>
            <a:endParaRPr lang="en-US" sz="800" dirty="0"/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56A0D2E9-A9BC-7FC5-C3B2-98CDA7B4F052}"/>
              </a:ext>
            </a:extLst>
          </p:cNvPr>
          <p:cNvSpPr/>
          <p:nvPr/>
        </p:nvSpPr>
        <p:spPr>
          <a:xfrm>
            <a:off x="1555663" y="3511182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CROSSES &amp; AERIAL SITUATIONS</a:t>
            </a:r>
            <a:endParaRPr lang="en-US" sz="2199" dirty="0"/>
          </a:p>
        </p:txBody>
      </p:sp>
      <p:sp>
        <p:nvSpPr>
          <p:cNvPr id="14" name="Shape 2">
            <a:extLst>
              <a:ext uri="{FF2B5EF4-FFF2-40B4-BE49-F238E27FC236}">
                <a16:creationId xmlns:a16="http://schemas.microsoft.com/office/drawing/2014/main" id="{C8018C3D-FEE5-2405-F55E-5C2A4CF0363E}"/>
              </a:ext>
            </a:extLst>
          </p:cNvPr>
          <p:cNvSpPr/>
          <p:nvPr/>
        </p:nvSpPr>
        <p:spPr>
          <a:xfrm>
            <a:off x="458668" y="3611739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pPr algn="ctr"/>
            <a:r>
              <a:rPr lang="en-US" sz="8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TACTICAL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A0C476-AD50-2C59-6B9A-629CF63DDC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9011" t="16905" r="16653"/>
          <a:stretch>
            <a:fillRect/>
          </a:stretch>
        </p:blipFill>
        <p:spPr>
          <a:xfrm>
            <a:off x="3518952" y="65314"/>
            <a:ext cx="4876800" cy="667295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587" y="894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Shape 1"/>
          <p:cNvSpPr/>
          <p:nvPr/>
        </p:nvSpPr>
        <p:spPr>
          <a:xfrm>
            <a:off x="1587" y="6738267"/>
            <a:ext cx="12185778" cy="118841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" name="Shape 2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" name="Text 3"/>
          <p:cNvSpPr/>
          <p:nvPr/>
        </p:nvSpPr>
        <p:spPr>
          <a:xfrm>
            <a:off x="458668" y="247718"/>
            <a:ext cx="1005578" cy="2559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700" b="1" kern="0" spc="150" dirty="0">
                <a:solidFill>
                  <a:srgbClr val="FFFFFF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TACTICAL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1555663" y="174585"/>
            <a:ext cx="7770376" cy="4570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99" b="1" dirty="0">
                <a:solidFill>
                  <a:srgbClr val="121212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SET PIECES &amp; SPATIAL AWARENESS</a:t>
            </a:r>
            <a:endParaRPr lang="en-US" sz="2199" dirty="0"/>
          </a:p>
        </p:txBody>
      </p:sp>
      <p:sp>
        <p:nvSpPr>
          <p:cNvPr id="7" name="Text 5"/>
          <p:cNvSpPr/>
          <p:nvPr/>
        </p:nvSpPr>
        <p:spPr>
          <a:xfrm>
            <a:off x="8960374" y="211151"/>
            <a:ext cx="2769910" cy="3656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800" i="1" dirty="0">
                <a:solidFill>
                  <a:srgbClr val="777777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17 terms · Dead ball positioning, scanning, and game reading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458668" y="686514"/>
            <a:ext cx="11271616" cy="0"/>
          </a:xfrm>
          <a:prstGeom prst="line">
            <a:avLst/>
          </a:prstGeom>
          <a:noFill/>
          <a:ln w="635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graphicFrame>
        <p:nvGraphicFramePr>
          <p:cNvPr id="14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14535"/>
              </p:ext>
            </p:extLst>
          </p:nvPr>
        </p:nvGraphicFramePr>
        <p:xfrm>
          <a:off x="458669" y="723081"/>
          <a:ext cx="5498683" cy="318498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WALL ORGANIZATION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Directing defenders into a wall on a free kick — keeper sets number, position, and gap before organizing their own placement.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WALL COVERAGE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near post side covered by the wall — keeper positions to protect the far post and any shots over or around.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CORNER POSITION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Starting near the front post on corners to allow forward movement and a clear view of the cross as it comes in.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POST REFERENCE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Touching or lining up against the near post before moving — a starting reference point before adjusting to the delivery.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FREE KICK SET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complete pre-kick setup — wall placed, keeper positioned, all communication finished before the ball is struck.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SHORT CORNER READ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Recognizing a short corner early and adjusting position for a different delivery angle — avoids being caught out.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PENALTY POSITION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Centered on the goal line, reading the shooter's run-up, plant foot, and eye direction before the kick is taken.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NEAR POST CORNER RUN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The dangerous near-post flick-on on corner kicks — keeper must react quickly from an early starting position.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SCANNING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Constantly checking over the shoulder to build a picture of player positions before receiving the ball or acting.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7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425344"/>
              </p:ext>
            </p:extLst>
          </p:nvPr>
        </p:nvGraphicFramePr>
        <p:xfrm>
          <a:off x="6140184" y="723081"/>
          <a:ext cx="5544392" cy="286496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ANTICIPATION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Reading the game ahead of time to position correctly before the threat fully develops — acting before being reactive.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PRE-READING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Identifying attacking patterns, player tendencies, or ball trajectory before any action is required from the keeper.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PERIPHERAL VISION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Using side vision to track multiple players while staying focused on the ball — a trainable perceptual skill.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PICTURE-BUILDING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Scanning the field to mentally map where teammates, opponents, and space are before receiving the ball.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POSITIONING TRIGGER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A cue — pass direction, player run, dribble — that tells the keeper when and how to adjust their position proactively.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TRANSITION READ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Recognizing when the game switches attack to defense (or vice versa) and immediately adjusting position accordingly.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GAME SITUATION AWARENESS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Understanding the score, time, and game context when making decisions — risk management applied in real-time.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CC0000"/>
                          </a:solidFill>
                        </a:rPr>
                        <a:t>SECOND PHASE AWARENESS</a:t>
                      </a:r>
                      <a:endParaRPr lang="en-US" sz="10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1" dirty="0">
                          <a:solidFill>
                            <a:srgbClr val="3A3A3A"/>
                          </a:solidFill>
                        </a:rPr>
                        <a:t>Being ready for what happens after the initial action — a rebound, deflection, or transition that immediately follows.</a:t>
                      </a:r>
                      <a:endParaRPr lang="en-US" sz="9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180" marR="76180" marT="38090" marB="380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7902</Words>
  <Application>Microsoft Office PowerPoint</Application>
  <PresentationFormat>Widescreen</PresentationFormat>
  <Paragraphs>810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Jerimy Sanford</dc:creator>
  <cp:lastModifiedBy>Jerimy Sanford</cp:lastModifiedBy>
  <cp:revision>2</cp:revision>
  <dcterms:created xsi:type="dcterms:W3CDTF">2026-05-10T15:42:34Z</dcterms:created>
  <dcterms:modified xsi:type="dcterms:W3CDTF">2026-05-12T15:33:17Z</dcterms:modified>
</cp:coreProperties>
</file>