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93" r:id="rId3"/>
    <p:sldId id="294" r:id="rId4"/>
    <p:sldId id="295" r:id="rId5"/>
    <p:sldId id="296" r:id="rId6"/>
    <p:sldId id="297" r:id="rId7"/>
    <p:sldId id="29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FB39F3-3116-4B42-81E8-CAB70E4E4AE3}" v="3" dt="2026-05-11T04:48:24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99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imy Sanford" userId="63149f14e2e5c37c" providerId="LiveId" clId="{9CC271D5-7355-426C-9A20-2747E40A871A}"/>
    <pc:docChg chg="undo redo custSel modSld">
      <pc:chgData name="Jerimy Sanford" userId="63149f14e2e5c37c" providerId="LiveId" clId="{9CC271D5-7355-426C-9A20-2747E40A871A}" dt="2026-05-11T21:35:15.914" v="1827" actId="3062"/>
      <pc:docMkLst>
        <pc:docMk/>
      </pc:docMkLst>
      <pc:sldChg chg="modSp mod">
        <pc:chgData name="Jerimy Sanford" userId="63149f14e2e5c37c" providerId="LiveId" clId="{9CC271D5-7355-426C-9A20-2747E40A871A}" dt="2026-05-11T04:49:02.927" v="230" actId="113"/>
        <pc:sldMkLst>
          <pc:docMk/>
          <pc:sldMk cId="0" sldId="293"/>
        </pc:sldMkLst>
        <pc:spChg chg="mod">
          <ac:chgData name="Jerimy Sanford" userId="63149f14e2e5c37c" providerId="LiveId" clId="{9CC271D5-7355-426C-9A20-2747E40A871A}" dt="2026-05-11T04:49:02.927" v="230" actId="113"/>
          <ac:spMkLst>
            <pc:docMk/>
            <pc:sldMk cId="0" sldId="293"/>
            <ac:spMk id="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29:10.697" v="208" actId="1035"/>
          <ac:spMkLst>
            <pc:docMk/>
            <pc:sldMk cId="0" sldId="293"/>
            <ac:spMk id="1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28:56.616" v="198" actId="1035"/>
          <ac:spMkLst>
            <pc:docMk/>
            <pc:sldMk cId="0" sldId="293"/>
            <ac:spMk id="22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29:03.996" v="206" actId="1035"/>
          <ac:spMkLst>
            <pc:docMk/>
            <pc:sldMk cId="0" sldId="293"/>
            <ac:spMk id="23" creationId="{00000000-0000-0000-0000-000000000000}"/>
          </ac:spMkLst>
        </pc:spChg>
      </pc:sldChg>
      <pc:sldChg chg="modSp mod">
        <pc:chgData name="Jerimy Sanford" userId="63149f14e2e5c37c" providerId="LiveId" clId="{9CC271D5-7355-426C-9A20-2747E40A871A}" dt="2026-05-11T21:33:28.248" v="1813" actId="207"/>
        <pc:sldMkLst>
          <pc:docMk/>
          <pc:sldMk cId="0" sldId="294"/>
        </pc:sldMkLst>
        <pc:spChg chg="mod">
          <ac:chgData name="Jerimy Sanford" userId="63149f14e2e5c37c" providerId="LiveId" clId="{9CC271D5-7355-426C-9A20-2747E40A871A}" dt="2026-05-11T21:33:28.248" v="1813" actId="207"/>
          <ac:spMkLst>
            <pc:docMk/>
            <pc:sldMk cId="0" sldId="294"/>
            <ac:spMk id="13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2:33.380" v="1804" actId="207"/>
          <ac:spMkLst>
            <pc:docMk/>
            <pc:sldMk cId="0" sldId="294"/>
            <ac:spMk id="1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8:00.350" v="5" actId="403"/>
          <ac:spMkLst>
            <pc:docMk/>
            <pc:sldMk cId="0" sldId="294"/>
            <ac:spMk id="18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9:30.889" v="50" actId="1076"/>
          <ac:spMkLst>
            <pc:docMk/>
            <pc:sldMk cId="0" sldId="294"/>
            <ac:spMk id="1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9:20.564" v="46" actId="1076"/>
          <ac:spMkLst>
            <pc:docMk/>
            <pc:sldMk cId="0" sldId="294"/>
            <ac:spMk id="20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2:38.488" v="1806" actId="207"/>
          <ac:spMkLst>
            <pc:docMk/>
            <pc:sldMk cId="0" sldId="294"/>
            <ac:spMk id="21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8:04.958" v="12" actId="403"/>
          <ac:spMkLst>
            <pc:docMk/>
            <pc:sldMk cId="0" sldId="294"/>
            <ac:spMk id="23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9:48.776" v="58" actId="1076"/>
          <ac:spMkLst>
            <pc:docMk/>
            <pc:sldMk cId="0" sldId="294"/>
            <ac:spMk id="24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9:41.585" v="54" actId="1076"/>
          <ac:spMkLst>
            <pc:docMk/>
            <pc:sldMk cId="0" sldId="294"/>
            <ac:spMk id="25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2:44.396" v="1808" actId="207"/>
          <ac:spMkLst>
            <pc:docMk/>
            <pc:sldMk cId="0" sldId="294"/>
            <ac:spMk id="2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8:14.827" v="26" actId="403"/>
          <ac:spMkLst>
            <pc:docMk/>
            <pc:sldMk cId="0" sldId="294"/>
            <ac:spMk id="28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8:38.009" v="33" actId="1076"/>
          <ac:spMkLst>
            <pc:docMk/>
            <pc:sldMk cId="0" sldId="294"/>
            <ac:spMk id="2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8:32.290" v="32" actId="1076"/>
          <ac:spMkLst>
            <pc:docMk/>
            <pc:sldMk cId="0" sldId="294"/>
            <ac:spMk id="30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2:49.002" v="1810" actId="207"/>
          <ac:spMkLst>
            <pc:docMk/>
            <pc:sldMk cId="0" sldId="294"/>
            <ac:spMk id="31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8:10.785" v="20" actId="404"/>
          <ac:spMkLst>
            <pc:docMk/>
            <pc:sldMk cId="0" sldId="294"/>
            <ac:spMk id="33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9:08.759" v="40" actId="1076"/>
          <ac:spMkLst>
            <pc:docMk/>
            <pc:sldMk cId="0" sldId="294"/>
            <ac:spMk id="34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09:03.374" v="39" actId="1076"/>
          <ac:spMkLst>
            <pc:docMk/>
            <pc:sldMk cId="0" sldId="294"/>
            <ac:spMk id="35" creationId="{00000000-0000-0000-0000-000000000000}"/>
          </ac:spMkLst>
        </pc:spChg>
      </pc:sldChg>
      <pc:sldChg chg="modSp mod">
        <pc:chgData name="Jerimy Sanford" userId="63149f14e2e5c37c" providerId="LiveId" clId="{9CC271D5-7355-426C-9A20-2747E40A871A}" dt="2026-05-11T21:31:34.601" v="1792" actId="207"/>
        <pc:sldMkLst>
          <pc:docMk/>
          <pc:sldMk cId="0" sldId="295"/>
        </pc:sldMkLst>
        <pc:spChg chg="mod">
          <ac:chgData name="Jerimy Sanford" userId="63149f14e2e5c37c" providerId="LiveId" clId="{9CC271D5-7355-426C-9A20-2747E40A871A}" dt="2026-05-11T21:31:08.779" v="1666" actId="207"/>
          <ac:spMkLst>
            <pc:docMk/>
            <pc:sldMk cId="0" sldId="295"/>
            <ac:spMk id="1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0:25.186" v="66" actId="403"/>
          <ac:spMkLst>
            <pc:docMk/>
            <pc:sldMk cId="0" sldId="295"/>
            <ac:spMk id="18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0:46.599" v="75" actId="1076"/>
          <ac:spMkLst>
            <pc:docMk/>
            <pc:sldMk cId="0" sldId="295"/>
            <ac:spMk id="1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29:40.205" v="210" actId="20577"/>
          <ac:spMkLst>
            <pc:docMk/>
            <pc:sldMk cId="0" sldId="295"/>
            <ac:spMk id="20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1:20.025" v="1788" actId="207"/>
          <ac:spMkLst>
            <pc:docMk/>
            <pc:sldMk cId="0" sldId="295"/>
            <ac:spMk id="21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1:11.991" v="92" actId="403"/>
          <ac:spMkLst>
            <pc:docMk/>
            <pc:sldMk cId="0" sldId="295"/>
            <ac:spMk id="23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1:08.299" v="84" actId="1076"/>
          <ac:spMkLst>
            <pc:docMk/>
            <pc:sldMk cId="0" sldId="295"/>
            <ac:spMk id="24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1:00.272" v="79" actId="1076"/>
          <ac:spMkLst>
            <pc:docMk/>
            <pc:sldMk cId="0" sldId="295"/>
            <ac:spMk id="25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1:28.302" v="1790" actId="207"/>
          <ac:spMkLst>
            <pc:docMk/>
            <pc:sldMk cId="0" sldId="295"/>
            <ac:spMk id="2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1:54.856" v="109" actId="403"/>
          <ac:spMkLst>
            <pc:docMk/>
            <pc:sldMk cId="0" sldId="295"/>
            <ac:spMk id="28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1:50.769" v="101" actId="1076"/>
          <ac:spMkLst>
            <pc:docMk/>
            <pc:sldMk cId="0" sldId="295"/>
            <ac:spMk id="2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1:34.078" v="98" actId="1076"/>
          <ac:spMkLst>
            <pc:docMk/>
            <pc:sldMk cId="0" sldId="295"/>
            <ac:spMk id="30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1:34.601" v="1792" actId="207"/>
          <ac:spMkLst>
            <pc:docMk/>
            <pc:sldMk cId="0" sldId="295"/>
            <ac:spMk id="31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2:23.043" v="126" actId="403"/>
          <ac:spMkLst>
            <pc:docMk/>
            <pc:sldMk cId="0" sldId="295"/>
            <ac:spMk id="33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2:17.891" v="118" actId="1076"/>
          <ac:spMkLst>
            <pc:docMk/>
            <pc:sldMk cId="0" sldId="295"/>
            <ac:spMk id="34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2:06.798" v="115" actId="1076"/>
          <ac:spMkLst>
            <pc:docMk/>
            <pc:sldMk cId="0" sldId="295"/>
            <ac:spMk id="35" creationId="{00000000-0000-0000-0000-000000000000}"/>
          </ac:spMkLst>
        </pc:spChg>
      </pc:sldChg>
      <pc:sldChg chg="modSp mod">
        <pc:chgData name="Jerimy Sanford" userId="63149f14e2e5c37c" providerId="LiveId" clId="{9CC271D5-7355-426C-9A20-2747E40A871A}" dt="2026-05-11T21:34:24.290" v="1821" actId="1076"/>
        <pc:sldMkLst>
          <pc:docMk/>
          <pc:sldMk cId="0" sldId="296"/>
        </pc:sldMkLst>
        <pc:spChg chg="mod">
          <ac:chgData name="Jerimy Sanford" userId="63149f14e2e5c37c" providerId="LiveId" clId="{9CC271D5-7355-426C-9A20-2747E40A871A}" dt="2026-05-11T21:34:21.348" v="1820" actId="207"/>
          <ac:spMkLst>
            <pc:docMk/>
            <pc:sldMk cId="0" sldId="296"/>
            <ac:spMk id="12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4:24.290" v="1821" actId="1076"/>
          <ac:spMkLst>
            <pc:docMk/>
            <pc:sldMk cId="0" sldId="296"/>
            <ac:spMk id="13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0:01.499" v="1287" actId="207"/>
          <ac:spMkLst>
            <pc:docMk/>
            <pc:sldMk cId="0" sldId="296"/>
            <ac:spMk id="1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28:54.230" v="197" actId="403"/>
          <ac:spMkLst>
            <pc:docMk/>
            <pc:sldMk cId="0" sldId="296"/>
            <ac:spMk id="18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4:28.304" v="183" actId="1076"/>
          <ac:spMkLst>
            <pc:docMk/>
            <pc:sldMk cId="0" sldId="296"/>
            <ac:spMk id="1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4:09.068" v="180" actId="1076"/>
          <ac:spMkLst>
            <pc:docMk/>
            <pc:sldMk cId="0" sldId="296"/>
            <ac:spMk id="20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0:45.300" v="1507" actId="207"/>
          <ac:spMkLst>
            <pc:docMk/>
            <pc:sldMk cId="0" sldId="296"/>
            <ac:spMk id="21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3:49.616" v="174" actId="403"/>
          <ac:spMkLst>
            <pc:docMk/>
            <pc:sldMk cId="0" sldId="296"/>
            <ac:spMk id="23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3:54.764" v="175" actId="1076"/>
          <ac:spMkLst>
            <pc:docMk/>
            <pc:sldMk cId="0" sldId="296"/>
            <ac:spMk id="24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3:38.728" v="163" actId="1076"/>
          <ac:spMkLst>
            <pc:docMk/>
            <pc:sldMk cId="0" sldId="296"/>
            <ac:spMk id="25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9:57.289" v="1286" actId="207"/>
          <ac:spMkLst>
            <pc:docMk/>
            <pc:sldMk cId="0" sldId="296"/>
            <ac:spMk id="2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3:26.183" v="158" actId="403"/>
          <ac:spMkLst>
            <pc:docMk/>
            <pc:sldMk cId="0" sldId="296"/>
            <ac:spMk id="28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3:21.395" v="150" actId="1076"/>
          <ac:spMkLst>
            <pc:docMk/>
            <pc:sldMk cId="0" sldId="296"/>
            <ac:spMk id="2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3:12.033" v="147" actId="1076"/>
          <ac:spMkLst>
            <pc:docMk/>
            <pc:sldMk cId="0" sldId="296"/>
            <ac:spMk id="30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0:24.897" v="1384" actId="207"/>
          <ac:spMkLst>
            <pc:docMk/>
            <pc:sldMk cId="0" sldId="296"/>
            <ac:spMk id="31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3:01.463" v="142" actId="403"/>
          <ac:spMkLst>
            <pc:docMk/>
            <pc:sldMk cId="0" sldId="296"/>
            <ac:spMk id="33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2:56.424" v="134" actId="1076"/>
          <ac:spMkLst>
            <pc:docMk/>
            <pc:sldMk cId="0" sldId="296"/>
            <ac:spMk id="34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12:47.141" v="131" actId="1076"/>
          <ac:spMkLst>
            <pc:docMk/>
            <pc:sldMk cId="0" sldId="296"/>
            <ac:spMk id="35" creationId="{00000000-0000-0000-0000-000000000000}"/>
          </ac:spMkLst>
        </pc:spChg>
      </pc:sldChg>
      <pc:sldChg chg="modSp mod">
        <pc:chgData name="Jerimy Sanford" userId="63149f14e2e5c37c" providerId="LiveId" clId="{9CC271D5-7355-426C-9A20-2747E40A871A}" dt="2026-05-11T21:27:17.079" v="297" actId="207"/>
        <pc:sldMkLst>
          <pc:docMk/>
          <pc:sldMk cId="0" sldId="297"/>
        </pc:sldMkLst>
        <pc:spChg chg="mod">
          <ac:chgData name="Jerimy Sanford" userId="63149f14e2e5c37c" providerId="LiveId" clId="{9CC271D5-7355-426C-9A20-2747E40A871A}" dt="2026-05-11T21:27:17.079" v="297" actId="207"/>
          <ac:spMkLst>
            <pc:docMk/>
            <pc:sldMk cId="0" sldId="297"/>
            <ac:spMk id="15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5:57.317" v="292" actId="207"/>
          <ac:spMkLst>
            <pc:docMk/>
            <pc:sldMk cId="0" sldId="297"/>
            <ac:spMk id="22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6:15.759" v="295" actId="207"/>
          <ac:spMkLst>
            <pc:docMk/>
            <pc:sldMk cId="0" sldId="297"/>
            <ac:spMk id="2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2:30:28.203" v="224" actId="1036"/>
          <ac:spMkLst>
            <pc:docMk/>
            <pc:sldMk cId="0" sldId="297"/>
            <ac:spMk id="34" creationId="{00000000-0000-0000-0000-000000000000}"/>
          </ac:spMkLst>
        </pc:spChg>
        <pc:picChg chg="mod">
          <ac:chgData name="Jerimy Sanford" userId="63149f14e2e5c37c" providerId="LiveId" clId="{9CC271D5-7355-426C-9A20-2747E40A871A}" dt="2026-05-11T04:48:24.577" v="227"/>
          <ac:picMkLst>
            <pc:docMk/>
            <pc:sldMk cId="0" sldId="297"/>
            <ac:picMk id="38" creationId="{5DB814CD-111C-20A4-7910-F97C678B33C2}"/>
          </ac:picMkLst>
        </pc:picChg>
      </pc:sldChg>
      <pc:sldChg chg="delSp modSp mod">
        <pc:chgData name="Jerimy Sanford" userId="63149f14e2e5c37c" providerId="LiveId" clId="{9CC271D5-7355-426C-9A20-2747E40A871A}" dt="2026-05-11T21:35:15.914" v="1827" actId="3062"/>
        <pc:sldMkLst>
          <pc:docMk/>
          <pc:sldMk cId="0" sldId="298"/>
        </pc:sldMkLst>
        <pc:spChg chg="mod">
          <ac:chgData name="Jerimy Sanford" userId="63149f14e2e5c37c" providerId="LiveId" clId="{9CC271D5-7355-426C-9A20-2747E40A871A}" dt="2026-05-11T20:58:31.141" v="232" actId="207"/>
          <ac:spMkLst>
            <pc:docMk/>
            <pc:sldMk cId="0" sldId="298"/>
            <ac:spMk id="2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4:52.556" v="1823" actId="207"/>
          <ac:spMkLst>
            <pc:docMk/>
            <pc:sldMk cId="0" sldId="298"/>
            <ac:spMk id="12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1:17.069" v="262" actId="207"/>
          <ac:spMkLst>
            <pc:docMk/>
            <pc:sldMk cId="0" sldId="298"/>
            <ac:spMk id="13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5:01.038" v="288" actId="207"/>
          <ac:spMkLst>
            <pc:docMk/>
            <pc:sldMk cId="0" sldId="298"/>
            <ac:spMk id="14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4:57.860" v="1824" actId="3062"/>
          <ac:spMkLst>
            <pc:docMk/>
            <pc:sldMk cId="0" sldId="298"/>
            <ac:spMk id="1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3:31.236" v="280" actId="13822"/>
          <ac:spMkLst>
            <pc:docMk/>
            <pc:sldMk cId="0" sldId="298"/>
            <ac:spMk id="17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1:20.622" v="263" actId="207"/>
          <ac:spMkLst>
            <pc:docMk/>
            <pc:sldMk cId="0" sldId="298"/>
            <ac:spMk id="18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5:10.290" v="290" actId="207"/>
          <ac:spMkLst>
            <pc:docMk/>
            <pc:sldMk cId="0" sldId="298"/>
            <ac:spMk id="1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0:59:58.366" v="244" actId="207"/>
          <ac:spMkLst>
            <pc:docMk/>
            <pc:sldMk cId="0" sldId="298"/>
            <ac:spMk id="21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5:13.163" v="1826" actId="207"/>
          <ac:spMkLst>
            <pc:docMk/>
            <pc:sldMk cId="0" sldId="298"/>
            <ac:spMk id="22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0:44.372" v="258" actId="207"/>
          <ac:spMkLst>
            <pc:docMk/>
            <pc:sldMk cId="0" sldId="298"/>
            <ac:spMk id="23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5:05.337" v="289" actId="207"/>
          <ac:spMkLst>
            <pc:docMk/>
            <pc:sldMk cId="0" sldId="298"/>
            <ac:spMk id="24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35:15.914" v="1827" actId="3062"/>
          <ac:spMkLst>
            <pc:docMk/>
            <pc:sldMk cId="0" sldId="298"/>
            <ac:spMk id="2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3:34.672" v="281" actId="13822"/>
          <ac:spMkLst>
            <pc:docMk/>
            <pc:sldMk cId="0" sldId="298"/>
            <ac:spMk id="27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21:21:49.539" v="267" actId="1076"/>
          <ac:spMkLst>
            <pc:docMk/>
            <pc:sldMk cId="0" sldId="298"/>
            <ac:spMk id="29" creationId="{F4D563F0-2E26-F904-11C7-499BF7709762}"/>
          </ac:spMkLst>
        </pc:spChg>
        <pc:picChg chg="del">
          <ac:chgData name="Jerimy Sanford" userId="63149f14e2e5c37c" providerId="LiveId" clId="{9CC271D5-7355-426C-9A20-2747E40A871A}" dt="2026-05-11T21:00:17.418" v="246" actId="21"/>
          <ac:picMkLst>
            <pc:docMk/>
            <pc:sldMk cId="0" sldId="298"/>
            <ac:picMk id="45" creationId="{54F486F0-2A2B-FAF9-8A05-19E6072E9B0A}"/>
          </ac:picMkLst>
        </pc:picChg>
        <pc:picChg chg="mod ord">
          <ac:chgData name="Jerimy Sanford" userId="63149f14e2e5c37c" providerId="LiveId" clId="{9CC271D5-7355-426C-9A20-2747E40A871A}" dt="2026-05-11T21:00:50.294" v="256" actId="14100"/>
          <ac:picMkLst>
            <pc:docMk/>
            <pc:sldMk cId="0" sldId="298"/>
            <ac:picMk id="47" creationId="{19B7D2F8-A8FD-102D-F140-C8BB449CD89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E5069-E4A8-5945-39F6-94F1A65A4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82B769-D53B-B119-9257-048BD5B178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23213-253B-E327-342A-425F9EA53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538B3-BED7-A1E7-19C3-4F664EBBF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CA14A-87BA-9C4C-1AF1-35D59EBE5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99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56892-8A9D-A1A9-1249-E56D6D200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5EEFB-7DD5-0AAB-4959-CEB2A15B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E7B27-126E-B8EC-B594-0744D979D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8710C-D9B9-38E7-18FF-A77D28CDD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EA2CB-A5CC-DB33-7948-DD6ED7CBB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0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50D89-3E2E-6857-8439-8FC49E0B4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19278E-A752-B75C-0361-7473FC2DA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240B4-CADD-0AD8-BD51-BC9B8A94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0B2E4-1ED0-8E55-A781-9ADC873AC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2AE4A-F45D-C985-B3C0-9C06688C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366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EBEEC-0F8D-B0D1-9E95-D35BE297A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E4AB8-107A-1313-7E1A-5BD9E5223C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C31D88-DD6C-2E23-E744-58C59543B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D1476-C0B7-A588-9CE9-6C2DC45F1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CC8F63-A86B-74AF-E52B-DDAC18FA4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CD123-9CA0-0D91-B495-A30DAC816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5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A4100-6D7E-CB1C-5E3C-8668CF2CB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CAFDE-2A7D-8B46-C698-A9BE7AD72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38A569-C1D4-035F-3884-73A9A43F6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4CA1A-0F7D-87CE-8C0C-1C0BD8D256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154E07-FB96-FB7F-B2C8-0AF19D1EE8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5E753A-6825-5CDF-ECE5-99171E2AC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8937FA-571F-7BCE-15B1-DE9FB3C0A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F507F-14F8-A606-CA68-69026B932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71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D2799-B593-F825-9ED3-2231D1D66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BDF665-77B2-A55B-BA73-CC96A3F61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61D658-BE6F-0A2F-5F79-2E3F229B5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0E2F08-DAB1-E677-6ABD-803F33505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9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40BD8E-05E6-D8F5-2AC2-4ACB30611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5E7D2F-4BC1-3C4A-E52E-38E89EFBB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CB222-499D-2C13-3832-3EFC3A31C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53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BBC17-21A5-33E6-7F48-8D55E793E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5B2DC-3939-B074-E08A-D3BB20A89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C7504-3541-2AD3-B4D8-04009DD87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3DD17-1A8A-DF91-7849-31AF45ADC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3350D-F1A1-D51A-4DDB-E2E63CF4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25B891-607B-FC2E-28A2-E925CC629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588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951C6-4A3D-D358-0218-9E1D957B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7E5E3-B528-8B29-01BF-C2F6B85EB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554E7-9122-BC87-51E5-6AD1908EA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55118-8944-BEF5-E706-D12D6781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835D1-C77E-D818-220D-E92C3178A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E7AE0-8912-B42D-F7B5-0A52E7CE1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07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13DBD-9599-57B8-ED26-DA5B5FD0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332E28-87F3-3924-3E6D-C0D2FFF73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9DF73-40B1-F601-487F-40D8E7E85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A7370-C39B-FEAF-59BA-422412C11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1FFAD-B8DC-7705-8491-14DFF4DD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76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A2089A-6719-2580-025D-67DB220042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5D19EF-584A-D958-D585-69CF3F982D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388B2-8B14-E4F3-87ED-A3344800E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8A2DE-C548-95F6-ACA8-9F27095B8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3B31F-3495-4F69-8D8A-7689DF8C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6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A91433-4FDE-4E60-B2D5-1D21D2F2C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F22FA-CBAF-D44A-3AB3-65E91F3DA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DBE48-A231-68CA-2D59-752C25EC2E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5A894B-3519-45C0-B01B-AF0F25F5AB47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CA447-5185-BDA1-894E-146E6689E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89B53-F98C-1513-4241-20E88D4AE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3F91F7-F974-43FA-860C-58279B409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15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8" y="0"/>
            <a:ext cx="4800600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588" y="0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588" y="6748272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802188" y="109728"/>
            <a:ext cx="54864" cy="663854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788" y="384367"/>
            <a:ext cx="42000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spc="250" dirty="0">
                <a:solidFill>
                  <a:schemeClr val="bg1"/>
                </a:solidFill>
                <a:latin typeface="Century Gothic"/>
              </a:rPr>
              <a:t>JUST4GK · GOALKEEPER DEVELOPMENT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788" y="566928"/>
            <a:ext cx="4200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 dirty="0">
                <a:solidFill>
                  <a:schemeClr val="bg1"/>
                </a:solidFill>
                <a:latin typeface="Century Gothic"/>
              </a:rPr>
              <a:t>JUST4GK</a:t>
            </a:r>
          </a:p>
        </p:txBody>
      </p:sp>
      <p:sp>
        <p:nvSpPr>
          <p:cNvPr id="8" name="Rectangle 7"/>
          <p:cNvSpPr/>
          <p:nvPr/>
        </p:nvSpPr>
        <p:spPr>
          <a:xfrm>
            <a:off x="458788" y="1481328"/>
            <a:ext cx="548640" cy="54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8788" y="1634328"/>
            <a:ext cx="420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dirty="0">
                <a:solidFill>
                  <a:schemeClr val="bg1"/>
                </a:solidFill>
                <a:latin typeface="Century Gothic"/>
              </a:rPr>
              <a:t>COMPREHENSIVE
GOALKEEPER CURRICULUM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30788" y="384366"/>
            <a:ext cx="507796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200">
                <a:solidFill>
                  <a:srgbClr val="CC0000"/>
                </a:solidFill>
                <a:latin typeface="Century Gothic"/>
              </a:rPr>
              <a:t>CURRICULUM MODULE · DEFENSIVE CONCEPTS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4FB6DD-A81E-FDA1-4123-EC977D3012BB}"/>
              </a:ext>
            </a:extLst>
          </p:cNvPr>
          <p:cNvSpPr/>
          <p:nvPr/>
        </p:nvSpPr>
        <p:spPr>
          <a:xfrm>
            <a:off x="5076508" y="1771850"/>
            <a:ext cx="6563120" cy="39275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030788" y="566928"/>
            <a:ext cx="67025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21212"/>
                </a:solidFill>
                <a:latin typeface="Century Gothic"/>
              </a:rPr>
              <a:t>Defending the Goal,</a:t>
            </a:r>
          </a:p>
          <a:p>
            <a:pPr algn="l"/>
            <a:r>
              <a:rPr sz="2600" b="1">
                <a:solidFill>
                  <a:srgbClr val="121212"/>
                </a:solidFill>
                <a:latin typeface="Century Gothic"/>
              </a:rPr>
              <a:t>the Area &amp; the Space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30788" y="1634328"/>
            <a:ext cx="548640" cy="5486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76508" y="1786846"/>
            <a:ext cx="6702552" cy="40011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l"/>
            <a:r>
              <a:rPr sz="1000" b="1" dirty="0">
                <a:latin typeface="Century Gothic"/>
              </a:rPr>
              <a:t>A framework for understanding a goalkeeper's three defensive zones — and knowing when to operate in each one.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30788" y="2395728"/>
            <a:ext cx="762000" cy="37513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076508" y="2432304"/>
            <a:ext cx="70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150" dirty="0">
                <a:solidFill>
                  <a:srgbClr val="FFFFFF"/>
                </a:solidFill>
                <a:latin typeface="Century Gothic"/>
              </a:rPr>
              <a:t>Zone 1 · Goal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6388" y="2395728"/>
            <a:ext cx="762000" cy="37513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92108" y="2432304"/>
            <a:ext cx="70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150">
                <a:solidFill>
                  <a:srgbClr val="FFFFFF"/>
                </a:solidFill>
                <a:latin typeface="Century Gothic"/>
              </a:rPr>
              <a:t>Zone 2 · Area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61988" y="2395728"/>
            <a:ext cx="762000" cy="37513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907708" y="2432304"/>
            <a:ext cx="70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150">
                <a:solidFill>
                  <a:srgbClr val="FFFFFF"/>
                </a:solidFill>
                <a:latin typeface="Century Gothic"/>
              </a:rPr>
              <a:t>Zone 3 · Space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A25D7E8-6D4E-1011-F248-612542D60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08" y="2853515"/>
            <a:ext cx="6891392" cy="387640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FA3719-7D41-5ED5-FFCE-D2796617F1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01" y="2954144"/>
            <a:ext cx="4411034" cy="294068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EA78969-ACE4-BE47-80B3-9132B62A47C5}"/>
              </a:ext>
            </a:extLst>
          </p:cNvPr>
          <p:cNvSpPr txBox="1"/>
          <p:nvPr/>
        </p:nvSpPr>
        <p:spPr>
          <a:xfrm>
            <a:off x="166180" y="6611143"/>
            <a:ext cx="1005840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00" b="1" dirty="0">
                <a:solidFill>
                  <a:schemeClr val="bg1"/>
                </a:solidFill>
                <a:latin typeface="Century Gothic"/>
              </a:rPr>
              <a:t>Just4GK  •  Goalkeeper-Exclusive Training  •  www.just4gk.net  •  jerimy@just4gk.net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8" y="5114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588" y="0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588" y="6748272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588" y="109728"/>
            <a:ext cx="4572000" cy="6638544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788" y="384366"/>
            <a:ext cx="36576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250" dirty="0">
                <a:solidFill>
                  <a:schemeClr val="bg1"/>
                </a:solidFill>
                <a:latin typeface="Century Gothic"/>
              </a:rPr>
              <a:t>JUST4GK · MODULE OVERVIEW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788" y="566928"/>
            <a:ext cx="3657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entury Gothic"/>
              </a:rPr>
              <a:t>THE THREE</a:t>
            </a:r>
          </a:p>
          <a:p>
            <a:pPr algn="l"/>
            <a:r>
              <a:rPr sz="3200" b="1">
                <a:solidFill>
                  <a:srgbClr val="FFFFFF"/>
                </a:solidFill>
                <a:latin typeface="Century Gothic"/>
              </a:rPr>
              <a:t>DEFENSIVE</a:t>
            </a:r>
          </a:p>
          <a:p>
            <a:pPr algn="l"/>
            <a:r>
              <a:rPr sz="3200" b="1">
                <a:solidFill>
                  <a:srgbClr val="FFFFFF"/>
                </a:solidFill>
                <a:latin typeface="Century Gothic"/>
              </a:rPr>
              <a:t>ZONES</a:t>
            </a:r>
          </a:p>
        </p:txBody>
      </p:sp>
      <p:sp>
        <p:nvSpPr>
          <p:cNvPr id="8" name="Rectangle 7"/>
          <p:cNvSpPr/>
          <p:nvPr/>
        </p:nvSpPr>
        <p:spPr>
          <a:xfrm>
            <a:off x="507774" y="2172291"/>
            <a:ext cx="548640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8788" y="2519714"/>
            <a:ext cx="3657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dirty="0">
                <a:solidFill>
                  <a:schemeClr val="bg1"/>
                </a:solidFill>
                <a:latin typeface="Century Gothic"/>
              </a:rPr>
              <a:t>Every goalkeeper must operate across three distinct zones. Understanding when to shift between them separates a good keeper from a complete one.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30788" y="658368"/>
            <a:ext cx="457200" cy="63877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122228" y="749809"/>
            <a:ext cx="2746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dirty="0">
                <a:solidFill>
                  <a:srgbClr val="FFFFFF"/>
                </a:solidFill>
                <a:latin typeface="Century Gothic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7988" y="658368"/>
            <a:ext cx="5696712" cy="638774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579428" y="749808"/>
            <a:ext cx="56969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spc="100">
                <a:solidFill>
                  <a:srgbClr val="121212"/>
                </a:solidFill>
                <a:latin typeface="Century Gothic"/>
              </a:rPr>
              <a:t>DEFENDING THE GOAL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9428" y="933006"/>
            <a:ext cx="5696952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777777"/>
                </a:solidFill>
                <a:latin typeface="Century Gothic"/>
              </a:rPr>
              <a:t>Shot-stopping, one-on-ones, penalties, reaction saves — the last line of defense.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184700" y="658368"/>
            <a:ext cx="913400" cy="638774"/>
          </a:xfrm>
          <a:prstGeom prst="rect">
            <a:avLst/>
          </a:prstGeom>
          <a:solidFill>
            <a:srgbClr val="EBEBEB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321860" y="696341"/>
            <a:ext cx="7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spc="100" dirty="0">
                <a:solidFill>
                  <a:srgbClr val="777777"/>
                </a:solidFill>
                <a:latin typeface="Century Gothic"/>
              </a:rPr>
              <a:t>On / Inside the Goal Line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0788" y="1298448"/>
            <a:ext cx="457200" cy="63877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122228" y="1389889"/>
            <a:ext cx="2746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dirty="0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7988" y="1298448"/>
            <a:ext cx="5696712" cy="638774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579428" y="1389888"/>
            <a:ext cx="56969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spc="100">
                <a:solidFill>
                  <a:srgbClr val="121212"/>
                </a:solidFill>
                <a:latin typeface="Century Gothic"/>
              </a:rPr>
              <a:t>DEFENDING THE AREA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79428" y="1573086"/>
            <a:ext cx="5696952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777777"/>
                </a:solidFill>
                <a:latin typeface="Century Gothic"/>
              </a:rPr>
              <a:t>Claiming crosses, commanding set pieces, organizing defenders, owning the 18-yard box.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184700" y="1282119"/>
            <a:ext cx="913400" cy="640080"/>
          </a:xfrm>
          <a:prstGeom prst="rect">
            <a:avLst/>
          </a:prstGeom>
          <a:solidFill>
            <a:srgbClr val="EBEBEB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314806" y="1378908"/>
            <a:ext cx="76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spc="100" dirty="0">
                <a:solidFill>
                  <a:srgbClr val="777777"/>
                </a:solidFill>
                <a:latin typeface="Century Gothic"/>
              </a:rPr>
              <a:t>Inside the 18-Yard Box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30788" y="1938528"/>
            <a:ext cx="457200" cy="64138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122228" y="2029969"/>
            <a:ext cx="2746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dirty="0">
                <a:solidFill>
                  <a:srgbClr val="FFFFFF"/>
                </a:solidFill>
                <a:latin typeface="Century Gothic"/>
              </a:rPr>
              <a:t>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7988" y="1938528"/>
            <a:ext cx="5696712" cy="641386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579428" y="2029968"/>
            <a:ext cx="56969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spc="100">
                <a:solidFill>
                  <a:srgbClr val="121212"/>
                </a:solidFill>
                <a:latin typeface="Century Gothic"/>
              </a:rPr>
              <a:t>DEFENDING THE SPACE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79428" y="2213166"/>
            <a:ext cx="5696952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777777"/>
                </a:solidFill>
                <a:latin typeface="Century Gothic"/>
              </a:rPr>
              <a:t>Sweeper-keeper role — intercepting through balls, high line support, proactive positioning.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184700" y="1938528"/>
            <a:ext cx="913400" cy="641386"/>
          </a:xfrm>
          <a:prstGeom prst="rect">
            <a:avLst/>
          </a:prstGeom>
          <a:solidFill>
            <a:srgbClr val="EBEBEB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321860" y="1961389"/>
            <a:ext cx="7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spc="100" dirty="0">
                <a:solidFill>
                  <a:srgbClr val="777777"/>
                </a:solidFill>
                <a:latin typeface="Century Gothic"/>
              </a:rPr>
              <a:t>Beyond the Penalty Area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8E052B8-8AA6-E77D-468E-FAB6F3AC8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080" y="2733716"/>
            <a:ext cx="6891392" cy="387640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82B47DC-64D0-C672-3235-EA09EC7350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71" y="3350384"/>
            <a:ext cx="4411034" cy="294068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F9356C9-FB54-610C-8162-485FF105F0FD}"/>
              </a:ext>
            </a:extLst>
          </p:cNvPr>
          <p:cNvSpPr txBox="1"/>
          <p:nvPr/>
        </p:nvSpPr>
        <p:spPr>
          <a:xfrm>
            <a:off x="166180" y="6643200"/>
            <a:ext cx="1005840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00" b="1" dirty="0">
                <a:solidFill>
                  <a:schemeClr val="bg1"/>
                </a:solidFill>
                <a:latin typeface="Century Gothic"/>
              </a:rPr>
              <a:t>Just4GK  •  Goalkeeper-Exclusive Training  •  www.just4gk.net  •  jerimy@just4gk.net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8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588" y="0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588" y="6748272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588" y="109728"/>
            <a:ext cx="4572000" cy="6638544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788" y="566928"/>
            <a:ext cx="36576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300" dirty="0">
                <a:solidFill>
                  <a:schemeClr val="bg1"/>
                </a:solidFill>
                <a:latin typeface="Century Gothic"/>
              </a:rPr>
              <a:t>ZONE 01 OF 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788" y="871728"/>
            <a:ext cx="3657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Century Gothic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788" y="1557529"/>
            <a:ext cx="3657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Century Gothic"/>
              </a:rPr>
              <a:t>DEFENDING</a:t>
            </a:r>
          </a:p>
          <a:p>
            <a:pPr algn="l"/>
            <a:r>
              <a:rPr sz="2800" b="1">
                <a:solidFill>
                  <a:srgbClr val="FFFFFF"/>
                </a:solidFill>
                <a:latin typeface="Century Gothic"/>
              </a:rPr>
              <a:t>THE GOAL</a:t>
            </a:r>
          </a:p>
        </p:txBody>
      </p:sp>
      <p:sp>
        <p:nvSpPr>
          <p:cNvPr id="9" name="Rectangle 8"/>
          <p:cNvSpPr/>
          <p:nvPr/>
        </p:nvSpPr>
        <p:spPr>
          <a:xfrm>
            <a:off x="458788" y="2522438"/>
            <a:ext cx="457200" cy="45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8788" y="2623022"/>
            <a:ext cx="3657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dirty="0">
                <a:solidFill>
                  <a:schemeClr val="bg1"/>
                </a:solidFill>
                <a:latin typeface="Century Gothic"/>
              </a:rPr>
              <a:t>The most traditional GK responsibility — stopping shots directed at the goal frame. This is the last line of defense. Everything else builds from here.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788" y="3523489"/>
            <a:ext cx="36576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spc="200" dirty="0">
                <a:solidFill>
                  <a:schemeClr val="bg1"/>
                </a:solidFill>
                <a:latin typeface="Century Gothic"/>
              </a:rPr>
              <a:t>WHEN IS THIS ZONE ACTIVE?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228" y="3752089"/>
            <a:ext cx="3566160" cy="246221"/>
          </a:xfrm>
          <a:prstGeom prst="rect">
            <a:avLst/>
          </a:prstGeom>
          <a:solidFill>
            <a:schemeClr val="tx1">
              <a:tint val="66000"/>
              <a:satMod val="16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Century Gothic"/>
              </a:rPr>
              <a:t>A shot is directed at goal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30788" y="384366"/>
            <a:ext cx="670255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250">
                <a:solidFill>
                  <a:srgbClr val="CC0000"/>
                </a:solidFill>
                <a:latin typeface="Century Gothic"/>
              </a:rPr>
              <a:t>Key Responsibilities &amp; Examples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0788" y="566928"/>
            <a:ext cx="67025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777777"/>
                </a:solidFill>
                <a:latin typeface="Century Gothic"/>
              </a:rPr>
              <a:t>What Does Zone 1 Look Like?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30788" y="795528"/>
            <a:ext cx="3259836" cy="293065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100000">
                <a:schemeClr val="bg1"/>
              </a:gs>
            </a:gsLst>
            <a:lin ang="5400000" scaled="1"/>
            <a:tileRect/>
          </a:gradFill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030788" y="795528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122228" y="886969"/>
            <a:ext cx="30769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u="sng" spc="200" dirty="0">
                <a:solidFill>
                  <a:srgbClr val="CC0000"/>
                </a:solidFill>
                <a:latin typeface="Century Gothic"/>
              </a:rPr>
              <a:t>EXAMPLE 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22228" y="1247788"/>
            <a:ext cx="3076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b="1" dirty="0">
                <a:solidFill>
                  <a:srgbClr val="121212"/>
                </a:solidFill>
                <a:latin typeface="Century Gothic"/>
              </a:rPr>
              <a:t>Shot-Stopping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2228" y="1713324"/>
            <a:ext cx="3076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Set stance, read the shooter's body shape. Position hands correctly for low drives, mid-height efforts, and top-corner attempts.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82064" y="795528"/>
            <a:ext cx="3259836" cy="2930652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382064" y="795528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73504" y="886969"/>
            <a:ext cx="30769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u="sng" spc="200" dirty="0">
                <a:solidFill>
                  <a:srgbClr val="CC0000"/>
                </a:solidFill>
                <a:latin typeface="Century Gothic"/>
              </a:rPr>
              <a:t>EXAMPLE 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3504" y="1247788"/>
            <a:ext cx="3076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b="1" dirty="0">
                <a:solidFill>
                  <a:srgbClr val="121212"/>
                </a:solidFill>
                <a:latin typeface="Century Gothic"/>
              </a:rPr>
              <a:t>One-on-One Situations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73504" y="1713323"/>
            <a:ext cx="3076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Close down a striker who's broken through — force wide, reduce angle, and smother before they can place a shot.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30788" y="3817620"/>
            <a:ext cx="3259836" cy="2930652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030788" y="3817620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122228" y="3909061"/>
            <a:ext cx="30769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u="sng" spc="200" dirty="0">
                <a:solidFill>
                  <a:srgbClr val="CC0000"/>
                </a:solidFill>
                <a:latin typeface="Century Gothic"/>
              </a:rPr>
              <a:t>EXAMPLE 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22228" y="4240925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sz="1600" b="1" dirty="0">
                <a:solidFill>
                  <a:srgbClr val="121212"/>
                </a:solidFill>
                <a:latin typeface="Century Gothic"/>
              </a:rPr>
              <a:t>Penalty Kicks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22228" y="4735948"/>
            <a:ext cx="3076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Read the shooter, hold position as long as possible, commit to a corner. Mental composure matters as much as athleticism.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382064" y="3817620"/>
            <a:ext cx="3259836" cy="293065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100000">
                <a:schemeClr val="bg1"/>
              </a:gs>
            </a:gsLst>
            <a:lin ang="16200000" scaled="1"/>
            <a:tileRect/>
          </a:gradFill>
          <a:ln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382064" y="3817620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473504" y="3909061"/>
            <a:ext cx="30769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u="sng" spc="200" dirty="0">
                <a:solidFill>
                  <a:srgbClr val="CC0000"/>
                </a:solidFill>
                <a:latin typeface="Century Gothic"/>
              </a:rPr>
              <a:t>EXAMPLE 04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73504" y="4237534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sz="1600" b="1" dirty="0">
                <a:solidFill>
                  <a:srgbClr val="121212"/>
                </a:solidFill>
                <a:latin typeface="Century Gothic"/>
              </a:rPr>
              <a:t>Reaction Saves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3504" y="4738675"/>
            <a:ext cx="3076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Deflections off defenders, rebounds from posts, shots through a crowd — continuous readiness for second-chance balls.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A15010-DC43-2685-D122-63F4C8A10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508" y="4179219"/>
            <a:ext cx="3657600" cy="2438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8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588" y="0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588" y="6748272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588" y="109728"/>
            <a:ext cx="4572000" cy="6638544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788" y="566928"/>
            <a:ext cx="36576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300" dirty="0">
                <a:solidFill>
                  <a:schemeClr val="bg1"/>
                </a:solidFill>
                <a:latin typeface="Century Gothic"/>
              </a:rPr>
              <a:t>ZONE 02 OF 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788" y="871728"/>
            <a:ext cx="3657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Century Gothic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788" y="1557529"/>
            <a:ext cx="3657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Century Gothic"/>
              </a:rPr>
              <a:t>DEFENDING</a:t>
            </a:r>
          </a:p>
          <a:p>
            <a:pPr algn="l"/>
            <a:r>
              <a:rPr sz="2800" b="1">
                <a:solidFill>
                  <a:srgbClr val="FFFFFF"/>
                </a:solidFill>
                <a:latin typeface="Century Gothic"/>
              </a:rPr>
              <a:t>THE AREA</a:t>
            </a:r>
          </a:p>
        </p:txBody>
      </p:sp>
      <p:sp>
        <p:nvSpPr>
          <p:cNvPr id="9" name="Rectangle 8"/>
          <p:cNvSpPr/>
          <p:nvPr/>
        </p:nvSpPr>
        <p:spPr>
          <a:xfrm>
            <a:off x="458788" y="2514341"/>
            <a:ext cx="457200" cy="45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458788" y="2602674"/>
            <a:ext cx="3657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dirty="0">
                <a:solidFill>
                  <a:schemeClr val="bg1"/>
                </a:solidFill>
                <a:latin typeface="Century Gothic"/>
              </a:rPr>
              <a:t>Extends the GK's responsibility into the penalty box — organizing, claiming, and controlling space in front of goal. The keeper should own every ball that enters the 18.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788" y="3523489"/>
            <a:ext cx="36576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spc="200" dirty="0">
                <a:solidFill>
                  <a:schemeClr val="bg1"/>
                </a:solidFill>
                <a:latin typeface="Century Gothic"/>
              </a:rPr>
              <a:t>WHEN IS THIS ZONE ACTIVE?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228" y="3752089"/>
            <a:ext cx="3566160" cy="2462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Century Gothic"/>
              </a:rPr>
              <a:t>Ball has entered the penalty box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30788" y="384366"/>
            <a:ext cx="670255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250">
                <a:solidFill>
                  <a:srgbClr val="CC0000"/>
                </a:solidFill>
                <a:latin typeface="Century Gothic"/>
              </a:rPr>
              <a:t>Key Responsibilities &amp; Examples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0788" y="566928"/>
            <a:ext cx="67025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777777"/>
                </a:solidFill>
                <a:latin typeface="Century Gothic"/>
              </a:rPr>
              <a:t>What Does Zone 2 Look Like?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30788" y="795528"/>
            <a:ext cx="3259836" cy="2930652"/>
          </a:xfrm>
          <a:prstGeom prst="rect">
            <a:avLst/>
          </a:prstGeom>
          <a:gradFill flip="none" rotWithShape="1">
            <a:gsLst>
              <a:gs pos="100000">
                <a:srgbClr val="FF0000">
                  <a:tint val="66000"/>
                  <a:satMod val="160000"/>
                </a:srgbClr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030788" y="795528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122228" y="886969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u="sng" spc="200" dirty="0">
                <a:solidFill>
                  <a:srgbClr val="CC0000"/>
                </a:solidFill>
                <a:latin typeface="Century Gothic"/>
              </a:rPr>
              <a:t>EXAMPLE 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22228" y="1370987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sz="1600" b="1" dirty="0">
                <a:solidFill>
                  <a:srgbClr val="121212"/>
                </a:solidFill>
                <a:latin typeface="Century Gothic"/>
              </a:rPr>
              <a:t>Claiming Crosses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2228" y="1845355"/>
            <a:ext cx="3076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Step forward aggressively to catch or punch in</a:t>
            </a:r>
            <a:r>
              <a:rPr lang="en-US" sz="1200" b="1" dirty="0">
                <a:solidFill>
                  <a:srgbClr val="777777"/>
                </a:solidFill>
                <a:latin typeface="Century Gothic"/>
              </a:rPr>
              <a:t>-</a:t>
            </a:r>
            <a:r>
              <a:rPr sz="1200" b="1" dirty="0">
                <a:solidFill>
                  <a:srgbClr val="777777"/>
                </a:solidFill>
                <a:latin typeface="Century Gothic"/>
              </a:rPr>
              <a:t>swinging and out</a:t>
            </a:r>
            <a:r>
              <a:rPr lang="en-US" sz="1200" b="1" dirty="0">
                <a:solidFill>
                  <a:srgbClr val="777777"/>
                </a:solidFill>
                <a:latin typeface="Century Gothic"/>
              </a:rPr>
              <a:t>-</a:t>
            </a:r>
            <a:r>
              <a:rPr sz="1200" b="1" dirty="0">
                <a:solidFill>
                  <a:srgbClr val="777777"/>
                </a:solidFill>
                <a:latin typeface="Century Gothic"/>
              </a:rPr>
              <a:t>swinging balls. Call "KEEPER!" clearly and commit — no hesitation.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82064" y="795528"/>
            <a:ext cx="3259836" cy="2930652"/>
          </a:xfrm>
          <a:prstGeom prst="rect">
            <a:avLst/>
          </a:prstGeom>
          <a:gradFill flip="none" rotWithShape="1">
            <a:gsLst>
              <a:gs pos="100000">
                <a:schemeClr val="tx1">
                  <a:tint val="66000"/>
                  <a:satMod val="160000"/>
                </a:schemeClr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382064" y="795528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73504" y="886969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u="sng" spc="200" dirty="0">
                <a:solidFill>
                  <a:srgbClr val="CC0000"/>
                </a:solidFill>
                <a:latin typeface="Century Gothic"/>
              </a:rPr>
              <a:t>EXAMPLE 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3504" y="1389336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sz="1600" b="1" dirty="0">
                <a:solidFill>
                  <a:srgbClr val="121212"/>
                </a:solidFill>
                <a:latin typeface="Century Gothic"/>
              </a:rPr>
              <a:t>Set Piece Organization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73504" y="1795058"/>
            <a:ext cx="3076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Direct defenders to mark runners, decide on zonal or man coverage, communicate clearly before the ball is delivered.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30788" y="3817620"/>
            <a:ext cx="3259836" cy="2930652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030788" y="3817620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122228" y="3909061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u="sng" spc="200" dirty="0">
                <a:solidFill>
                  <a:srgbClr val="CC0000"/>
                </a:solidFill>
                <a:latin typeface="Century Gothic"/>
              </a:rPr>
              <a:t>EXAMPLE 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22228" y="4535121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sz="1600" b="1" dirty="0">
                <a:solidFill>
                  <a:srgbClr val="121212"/>
                </a:solidFill>
                <a:latin typeface="Century Gothic"/>
              </a:rPr>
              <a:t>Commanding Corners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22228" y="5075253"/>
            <a:ext cx="3076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Decide early — come or stay — and commit loudly. No ball should drop unchallenged without a clear call.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382064" y="3817620"/>
            <a:ext cx="3259836" cy="293065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382064" y="3817620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473504" y="3909061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u="sng" spc="200" dirty="0">
                <a:solidFill>
                  <a:srgbClr val="CC0000"/>
                </a:solidFill>
                <a:latin typeface="Century Gothic"/>
              </a:rPr>
              <a:t>EXAMPLE 04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73504" y="4531750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sz="1600" b="1" dirty="0">
                <a:solidFill>
                  <a:srgbClr val="121212"/>
                </a:solidFill>
                <a:latin typeface="Century Gothic"/>
              </a:rPr>
              <a:t>Sweeping Second Balls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3504" y="4980032"/>
            <a:ext cx="3076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Collecting loose balls inside the 18 after clearances — including dangerous cut-backs and balls across the six-yard box.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52F9FE7-AAC5-F027-9B4F-F0694EA074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508" y="4179219"/>
            <a:ext cx="3657600" cy="24384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A04BFBE-AE4C-5BB6-C138-D5E1C8E2D26A}"/>
              </a:ext>
            </a:extLst>
          </p:cNvPr>
          <p:cNvSpPr txBox="1"/>
          <p:nvPr/>
        </p:nvSpPr>
        <p:spPr>
          <a:xfrm>
            <a:off x="166180" y="6643200"/>
            <a:ext cx="1005840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00" b="1" dirty="0">
                <a:solidFill>
                  <a:schemeClr val="bg1"/>
                </a:solidFill>
                <a:latin typeface="Century Gothic"/>
              </a:rPr>
              <a:t>Just4GK  •  Goalkeeper-Exclusive Training  •  www.just4gk.net  •  jerimy@just4gk.net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8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588" y="0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588" y="6748272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588" y="109728"/>
            <a:ext cx="4572000" cy="6638544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788" y="566928"/>
            <a:ext cx="36576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300" dirty="0">
                <a:solidFill>
                  <a:schemeClr val="bg1"/>
                </a:solidFill>
                <a:latin typeface="Century Gothic"/>
              </a:rPr>
              <a:t>ZONE 03 OF 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788" y="871728"/>
            <a:ext cx="3657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Century Gothic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788" y="1557529"/>
            <a:ext cx="3657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Century Gothic"/>
              </a:rPr>
              <a:t>DEFENDING</a:t>
            </a:r>
          </a:p>
          <a:p>
            <a:pPr algn="l"/>
            <a:r>
              <a:rPr sz="2800" b="1">
                <a:solidFill>
                  <a:srgbClr val="FFFFFF"/>
                </a:solidFill>
                <a:latin typeface="Century Gothic"/>
              </a:rPr>
              <a:t>THE SPACE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8788" y="2486841"/>
            <a:ext cx="457200" cy="45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8788" y="2602557"/>
            <a:ext cx="3657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dirty="0">
                <a:solidFill>
                  <a:schemeClr val="bg1"/>
                </a:solidFill>
                <a:latin typeface="Century Gothic"/>
              </a:rPr>
              <a:t>The sweeper-keeper role — playing proactively beyond the penalty area to kill threats before they develop. Requires advanced positioning and reading the game early.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788" y="3523489"/>
            <a:ext cx="36576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spc="200" dirty="0">
                <a:solidFill>
                  <a:schemeClr val="bg1"/>
                </a:solidFill>
                <a:latin typeface="Century Gothic"/>
              </a:rPr>
              <a:t>WHEN IS THIS ZONE ACTIVE?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0228" y="3752088"/>
            <a:ext cx="3566160" cy="274638"/>
          </a:xfrm>
          <a:prstGeom prst="rect">
            <a:avLst/>
          </a:prstGeom>
          <a:solidFill>
            <a:schemeClr val="tx1">
              <a:tint val="66000"/>
              <a:satMod val="1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5948" y="3766296"/>
            <a:ext cx="3566160" cy="246221"/>
          </a:xfrm>
          <a:prstGeom prst="rect">
            <a:avLst/>
          </a:prstGeom>
          <a:noFill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/>
            <a:r>
              <a:rPr sz="1000" b="1" dirty="0">
                <a:solidFill>
                  <a:srgbClr val="FFFFFF"/>
                </a:solidFill>
                <a:latin typeface="Century Gothic"/>
              </a:rPr>
              <a:t>Ball played in behind the defense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30788" y="384366"/>
            <a:ext cx="670255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250">
                <a:solidFill>
                  <a:srgbClr val="CC0000"/>
                </a:solidFill>
                <a:latin typeface="Century Gothic"/>
              </a:rPr>
              <a:t>Key Responsibilities &amp; Examples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0788" y="566928"/>
            <a:ext cx="67025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777777"/>
                </a:solidFill>
                <a:latin typeface="Century Gothic"/>
              </a:rPr>
              <a:t>What Does Zone 3 Look Like?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30788" y="795528"/>
            <a:ext cx="3259836" cy="293065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030788" y="795528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122228" y="886969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u="sng" spc="200" dirty="0">
                <a:solidFill>
                  <a:srgbClr val="CC0000"/>
                </a:solidFill>
                <a:latin typeface="Century Gothic"/>
              </a:rPr>
              <a:t>EXAMPLE 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67948" y="1307160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sz="1600" b="1" dirty="0">
                <a:solidFill>
                  <a:srgbClr val="121212"/>
                </a:solidFill>
                <a:latin typeface="Century Gothic"/>
              </a:rPr>
              <a:t>Intercepting Through Balls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2228" y="1865931"/>
            <a:ext cx="3076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Read the ball played in behind the line — rush off the line to collect before the striker reaches it. Timing is everything.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82064" y="795528"/>
            <a:ext cx="3259836" cy="2930652"/>
          </a:xfrm>
          <a:prstGeom prst="rect">
            <a:avLst/>
          </a:prstGeom>
          <a:gradFill flip="none" rotWithShape="1">
            <a:gsLst>
              <a:gs pos="100000">
                <a:srgbClr val="FF0000">
                  <a:tint val="66000"/>
                  <a:satMod val="160000"/>
                </a:srgbClr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382064" y="795528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73504" y="886969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u="sng" spc="200" dirty="0">
                <a:solidFill>
                  <a:srgbClr val="CC0000"/>
                </a:solidFill>
                <a:latin typeface="Century Gothic"/>
              </a:rPr>
              <a:t>EXAMPLE 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3504" y="1258504"/>
            <a:ext cx="30769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sz="1600" b="1" dirty="0">
                <a:solidFill>
                  <a:srgbClr val="121212"/>
                </a:solidFill>
                <a:latin typeface="Century Gothic"/>
              </a:rPr>
              <a:t>High Defensive Line Support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73504" y="1844083"/>
            <a:ext cx="3076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Position near the top of the box so the team can press higher — act as an extra defender covering space in behind.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30788" y="3817620"/>
            <a:ext cx="3259836" cy="293065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030788" y="3817620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122228" y="3909061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u="sng" spc="200" dirty="0">
                <a:solidFill>
                  <a:srgbClr val="CC0000"/>
                </a:solidFill>
                <a:latin typeface="Century Gothic"/>
              </a:rPr>
              <a:t>EXAMPLE 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67948" y="4424072"/>
            <a:ext cx="30769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sz="1600" b="1" dirty="0">
                <a:solidFill>
                  <a:srgbClr val="121212"/>
                </a:solidFill>
                <a:latin typeface="Century Gothic"/>
              </a:rPr>
              <a:t>Aerial Duels Outside the Box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22228" y="4957870"/>
            <a:ext cx="3076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Come to meet long balls dropping behind the defensive line — requires communication and full commitment.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382064" y="3817620"/>
            <a:ext cx="3259836" cy="2930652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2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382064" y="3817620"/>
            <a:ext cx="3259836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473504" y="3909061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u="sng" spc="200" dirty="0">
                <a:solidFill>
                  <a:srgbClr val="CC0000"/>
                </a:solidFill>
                <a:latin typeface="Century Gothic"/>
              </a:rPr>
              <a:t>EXAMPLE 04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73504" y="4419508"/>
            <a:ext cx="3076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sz="1600" b="1" dirty="0">
                <a:solidFill>
                  <a:srgbClr val="121212"/>
                </a:solidFill>
                <a:latin typeface="Century Gothic"/>
              </a:rPr>
              <a:t>Reading the Game Early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3504" y="4867447"/>
            <a:ext cx="3076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77777"/>
                </a:solidFill>
                <a:latin typeface="Century Gothic"/>
              </a:rPr>
              <a:t>Anticipate a switch of play or second ball and adjust position before danger arrives — decision-making before the moment.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300533A-8708-B29B-8D48-44871388D5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508" y="4179219"/>
            <a:ext cx="3657600" cy="24384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2E62868-5331-A09E-654B-2B7B5E511156}"/>
              </a:ext>
            </a:extLst>
          </p:cNvPr>
          <p:cNvSpPr txBox="1"/>
          <p:nvPr/>
        </p:nvSpPr>
        <p:spPr>
          <a:xfrm>
            <a:off x="166180" y="6643200"/>
            <a:ext cx="1005840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00" b="1" dirty="0">
                <a:solidFill>
                  <a:schemeClr val="bg1"/>
                </a:solidFill>
                <a:latin typeface="Century Gothic"/>
              </a:rPr>
              <a:t>Just4GK  •  Goalkeeper-Exclusive Training  •  www.just4gk.net  •  jerimy@just4gk.net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9188" y="109728"/>
            <a:ext cx="8531352" cy="6638544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DB814CD-111C-20A4-7910-F97C678B33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-108" t="-2233" b="26129"/>
          <a:stretch>
            <a:fillRect/>
          </a:stretch>
        </p:blipFill>
        <p:spPr>
          <a:xfrm>
            <a:off x="3659188" y="-81160"/>
            <a:ext cx="8531352" cy="68294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88" y="0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588" y="6748272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588" y="109728"/>
            <a:ext cx="3657600" cy="6638544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788" y="384366"/>
            <a:ext cx="2743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250">
                <a:solidFill>
                  <a:srgbClr val="FFB0B0"/>
                </a:solidFill>
                <a:latin typeface="Century Gothic"/>
              </a:rPr>
              <a:t>ZONE COMPARISON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788" y="566928"/>
            <a:ext cx="2743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entury Gothic"/>
              </a:rPr>
              <a:t>HOW</a:t>
            </a:r>
          </a:p>
          <a:p>
            <a:pPr algn="l"/>
            <a:r>
              <a:rPr sz="3200" b="1">
                <a:solidFill>
                  <a:srgbClr val="FFFFFF"/>
                </a:solidFill>
                <a:latin typeface="Century Gothic"/>
              </a:rPr>
              <a:t>THEY</a:t>
            </a:r>
          </a:p>
          <a:p>
            <a:pPr algn="l"/>
            <a:r>
              <a:rPr sz="3200" b="1">
                <a:solidFill>
                  <a:srgbClr val="FFFFFF"/>
                </a:solidFill>
                <a:latin typeface="Century Gothic"/>
              </a:rPr>
              <a:t>CONNECT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458788" y="2073075"/>
            <a:ext cx="548640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8788" y="2258568"/>
            <a:ext cx="2743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dirty="0">
                <a:solidFill>
                  <a:schemeClr val="bg1"/>
                </a:solidFill>
                <a:latin typeface="Century Gothic"/>
              </a:rPr>
              <a:t>A complete keeper doesn't choose one zone — they move fluidly between all three based on where the threat is developing.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33826" y="384366"/>
            <a:ext cx="8074152" cy="27463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025266" y="430086"/>
            <a:ext cx="1188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150">
                <a:solidFill>
                  <a:srgbClr val="FFFFFF"/>
                </a:solidFill>
                <a:latin typeface="Century Gothic"/>
              </a:rPr>
              <a:t>ZONE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5266" y="430086"/>
            <a:ext cx="1553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150">
                <a:solidFill>
                  <a:srgbClr val="FFFFFF"/>
                </a:solidFill>
                <a:latin typeface="Century Gothic"/>
              </a:rPr>
              <a:t>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0266" y="430086"/>
            <a:ext cx="17373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150">
                <a:solidFill>
                  <a:srgbClr val="FFFFFF"/>
                </a:solidFill>
                <a:latin typeface="Century Gothic"/>
              </a:rPr>
              <a:t>TRIGGER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9066" y="430086"/>
            <a:ext cx="2308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150">
                <a:solidFill>
                  <a:srgbClr val="FFFFFF"/>
                </a:solidFill>
                <a:latin typeface="Century Gothic"/>
              </a:rPr>
              <a:t>KEEPER'S PRIMARY ACTION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33826" y="658368"/>
            <a:ext cx="8074152" cy="68548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bg2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979546" y="749808"/>
            <a:ext cx="365760" cy="457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025266" y="795528"/>
            <a:ext cx="27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Century Gothic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5306" y="795529"/>
            <a:ext cx="100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121212"/>
                </a:solidFill>
                <a:latin typeface="Century Gothic"/>
              </a:rPr>
              <a:t>Defending
the Goal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5266" y="841249"/>
            <a:ext cx="1553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chemeClr val="bg1"/>
                </a:solidFill>
                <a:latin typeface="Century Gothic"/>
              </a:rPr>
              <a:t>On / inside goal line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50266" y="841249"/>
            <a:ext cx="173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chemeClr val="bg1"/>
                </a:solidFill>
                <a:latin typeface="Century Gothic"/>
              </a:rPr>
              <a:t>A shot is coming at goal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79066" y="795528"/>
            <a:ext cx="2200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21212"/>
                </a:solidFill>
                <a:latin typeface="Century Gothic"/>
              </a:rPr>
              <a:t>Stop the ball — shot-stopping, 1v1, penalty, reaction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33826" y="1344168"/>
            <a:ext cx="8074152" cy="685800"/>
          </a:xfrm>
          <a:prstGeom prst="rect">
            <a:avLst/>
          </a:prstGeom>
          <a:gradFill>
            <a:gsLst>
              <a:gs pos="0">
                <a:schemeClr val="accent4">
                  <a:satMod val="103000"/>
                  <a:lumMod val="102000"/>
                  <a:tint val="94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bg1"/>
              </a:gs>
            </a:gsLst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979546" y="1435608"/>
            <a:ext cx="365760" cy="457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025266" y="1481328"/>
            <a:ext cx="27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45306" y="1481329"/>
            <a:ext cx="100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21212"/>
                </a:solidFill>
                <a:latin typeface="Century Gothic"/>
              </a:rPr>
              <a:t>Defending
the Area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05266" y="1527048"/>
            <a:ext cx="1553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chemeClr val="bg1"/>
                </a:solidFill>
                <a:latin typeface="Century Gothic"/>
              </a:rPr>
              <a:t>Inside the 18-yard box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50266" y="1527048"/>
            <a:ext cx="173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chemeClr val="bg1"/>
                </a:solidFill>
                <a:latin typeface="Century Gothic"/>
              </a:rPr>
              <a:t>Ball entered penalty area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79066" y="1481328"/>
            <a:ext cx="2200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21212"/>
                </a:solidFill>
                <a:latin typeface="Century Gothic"/>
              </a:rPr>
              <a:t>Claim, command, organize — crosses, set pieces, second balls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933826" y="2029968"/>
            <a:ext cx="8074152" cy="639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3979546" y="2121408"/>
            <a:ext cx="365760" cy="457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025266" y="2167128"/>
            <a:ext cx="27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Century Gothic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45306" y="2167129"/>
            <a:ext cx="100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21212"/>
                </a:solidFill>
                <a:latin typeface="Century Gothic"/>
              </a:rPr>
              <a:t>Defending
the Space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05266" y="2212849"/>
            <a:ext cx="1553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dirty="0">
                <a:solidFill>
                  <a:schemeClr val="bg1"/>
                </a:solidFill>
                <a:latin typeface="Century Gothic"/>
              </a:rPr>
              <a:t>Beyond penalty area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50266" y="2191076"/>
            <a:ext cx="173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dirty="0">
                <a:solidFill>
                  <a:schemeClr val="bg1"/>
                </a:solidFill>
                <a:latin typeface="Century Gothic"/>
              </a:rPr>
              <a:t>Ball played in behind defense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79066" y="2167129"/>
            <a:ext cx="2200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21212"/>
                </a:solidFill>
                <a:latin typeface="Century Gothic"/>
              </a:rPr>
              <a:t>Intercept proactively — rush out, read game, be first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38B3672-6A40-06DC-DD04-784E72C113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72" y="3713966"/>
            <a:ext cx="3455133" cy="230342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12FB316-22F7-9937-D777-CA307107480D}"/>
              </a:ext>
            </a:extLst>
          </p:cNvPr>
          <p:cNvSpPr txBox="1"/>
          <p:nvPr/>
        </p:nvSpPr>
        <p:spPr>
          <a:xfrm>
            <a:off x="16329" y="6622165"/>
            <a:ext cx="1005840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1" dirty="0">
                <a:solidFill>
                  <a:schemeClr val="bg1"/>
                </a:solidFill>
                <a:latin typeface="Century Gothic"/>
              </a:rPr>
              <a:t>Just4GK  •  Goalkeeper-Exclusive Training  •  www.just4gk.net  •  jerimy@just4gk.net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63988" y="0"/>
            <a:ext cx="8226552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588" y="0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588" y="6748272"/>
            <a:ext cx="12188952" cy="109728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588" y="109728"/>
            <a:ext cx="3962400" cy="6638544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788" y="384366"/>
            <a:ext cx="3048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250">
                <a:solidFill>
                  <a:srgbClr val="FFB0B0"/>
                </a:solidFill>
                <a:latin typeface="Century Gothic"/>
              </a:rPr>
              <a:t>DECISION-MAKING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788" y="566928"/>
            <a:ext cx="3048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Century Gothic"/>
              </a:rPr>
              <a:t>KNOWING</a:t>
            </a:r>
          </a:p>
          <a:p>
            <a:pPr algn="l"/>
            <a:r>
              <a:rPr sz="2800" b="1">
                <a:solidFill>
                  <a:srgbClr val="FFFFFF"/>
                </a:solidFill>
                <a:latin typeface="Century Gothic"/>
              </a:rPr>
              <a:t>WHICH</a:t>
            </a:r>
          </a:p>
          <a:p>
            <a:pPr algn="l"/>
            <a:r>
              <a:rPr sz="2800" b="1">
                <a:solidFill>
                  <a:srgbClr val="FFFFFF"/>
                </a:solidFill>
                <a:latin typeface="Century Gothic"/>
              </a:rPr>
              <a:t>MODE</a:t>
            </a:r>
          </a:p>
          <a:p>
            <a:pPr algn="l"/>
            <a:r>
              <a:rPr sz="2800" b="1">
                <a:solidFill>
                  <a:srgbClr val="FFFFFF"/>
                </a:solidFill>
                <a:latin typeface="Century Gothic"/>
              </a:rPr>
              <a:t>YOU'RE IN</a:t>
            </a:r>
          </a:p>
        </p:txBody>
      </p:sp>
      <p:sp>
        <p:nvSpPr>
          <p:cNvPr id="8" name="Rectangle 7"/>
          <p:cNvSpPr/>
          <p:nvPr/>
        </p:nvSpPr>
        <p:spPr>
          <a:xfrm>
            <a:off x="458788" y="2350326"/>
            <a:ext cx="548640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8788" y="2674620"/>
            <a:ext cx="3048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dirty="0">
                <a:solidFill>
                  <a:schemeClr val="bg1"/>
                </a:solidFill>
                <a:latin typeface="Century Gothic"/>
              </a:rPr>
              <a:t>The best goalkeepers don't react to zones — they anticipate them. That decision-making happens before the moment arrives.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38626" y="384366"/>
            <a:ext cx="76779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spc="200">
                <a:solidFill>
                  <a:srgbClr val="CC0000"/>
                </a:solidFill>
                <a:latin typeface="Century Gothic"/>
              </a:rPr>
              <a:t>MENTAL FRAMEWORK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38626" y="566928"/>
            <a:ext cx="76779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777777"/>
                </a:solidFill>
                <a:latin typeface="Century Gothic"/>
              </a:rPr>
              <a:t>Three Principles for Zone Awareness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93490" y="795528"/>
            <a:ext cx="7623048" cy="64008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238626" y="795528"/>
            <a:ext cx="53344" cy="640080"/>
          </a:xfrm>
          <a:prstGeom prst="rect">
            <a:avLst/>
          </a:prstGeom>
          <a:solidFill>
            <a:srgbClr val="7F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21506" y="886969"/>
            <a:ext cx="5486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dirty="0">
                <a:solidFill>
                  <a:sysClr val="windowText" lastClr="000000"/>
                </a:solidFill>
                <a:latin typeface="Century Gothic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70146" y="886969"/>
            <a:ext cx="69479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121212"/>
                </a:solidFill>
                <a:latin typeface="Century Gothic"/>
              </a:rPr>
              <a:t>Read the Ball, Not Just the Player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70146" y="1070166"/>
            <a:ext cx="6947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/>
              </a:rPr>
              <a:t>Track the ball's trajectory — it tells you which zone is about to become active. Through ball = Zone 3. Cross into box = Zone 2. Shot on frame = Zone 1.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93490" y="1435608"/>
            <a:ext cx="7623048" cy="63944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238626" y="1435608"/>
            <a:ext cx="54864" cy="639444"/>
          </a:xfrm>
          <a:prstGeom prst="rect">
            <a:avLst/>
          </a:prstGeom>
          <a:solidFill>
            <a:srgbClr val="7F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421506" y="1527049"/>
            <a:ext cx="5486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dirty="0">
                <a:solidFill>
                  <a:sysClr val="windowText" lastClr="000000"/>
                </a:solidFill>
                <a:latin typeface="Century Gothic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70146" y="1527049"/>
            <a:ext cx="69479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21212"/>
                </a:solidFill>
                <a:latin typeface="Century Gothic"/>
              </a:rPr>
              <a:t>Adjust Position Before the Moment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70146" y="1710246"/>
            <a:ext cx="6947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dirty="0">
                <a:solidFill>
                  <a:schemeClr val="bg1">
                    <a:lumMod val="95000"/>
                  </a:schemeClr>
                </a:solidFill>
                <a:latin typeface="Century Gothic"/>
              </a:rPr>
              <a:t>Elite keepers are already moving into the right position while the ball is still in transition. Never wait for the zone to come to you.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93490" y="2075688"/>
            <a:ext cx="7623048" cy="64008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238626" y="2075688"/>
            <a:ext cx="54864" cy="640080"/>
          </a:xfrm>
          <a:prstGeom prst="rect">
            <a:avLst/>
          </a:prstGeom>
          <a:solidFill>
            <a:srgbClr val="7F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21506" y="2167129"/>
            <a:ext cx="5486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dirty="0">
                <a:solidFill>
                  <a:sysClr val="windowText" lastClr="000000"/>
                </a:solidFill>
                <a:latin typeface="Century Gothi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70146" y="2167129"/>
            <a:ext cx="69479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21212"/>
                </a:solidFill>
                <a:latin typeface="Century Gothic"/>
              </a:rPr>
              <a:t>Communicate Your Zone to the Defense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19B7D2F8-A8FD-102D-F140-C8BB449CD8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6091" y="2807210"/>
            <a:ext cx="5220362" cy="410756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970146" y="2350326"/>
            <a:ext cx="6947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/>
              </a:rPr>
              <a:t>Your teammates need to know which zone you're covering. Constant verbal communication keeps the back line organized and confident.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289690" y="2708005"/>
            <a:ext cx="7624568" cy="3657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421506" y="2807209"/>
            <a:ext cx="73121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1">
                <a:solidFill>
                  <a:srgbClr val="FFFFFF"/>
                </a:solidFill>
                <a:latin typeface="Century Gothic"/>
              </a:rPr>
              <a:t>"A complete keeper doesn't choose one zone — they move between all three, before the threat fully arrives."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4D563F0-2E26-F904-11C7-499BF7709762}"/>
              </a:ext>
            </a:extLst>
          </p:cNvPr>
          <p:cNvSpPr/>
          <p:nvPr/>
        </p:nvSpPr>
        <p:spPr>
          <a:xfrm>
            <a:off x="4242500" y="2707369"/>
            <a:ext cx="53344" cy="365760"/>
          </a:xfrm>
          <a:prstGeom prst="rect">
            <a:avLst/>
          </a:prstGeom>
          <a:solidFill>
            <a:srgbClr val="7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98D9265-585C-36E3-8734-36260FCEE2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222" y="3836734"/>
            <a:ext cx="3455133" cy="230342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0D89383-E013-6560-C475-62C678D364FB}"/>
              </a:ext>
            </a:extLst>
          </p:cNvPr>
          <p:cNvSpPr txBox="1"/>
          <p:nvPr/>
        </p:nvSpPr>
        <p:spPr>
          <a:xfrm>
            <a:off x="141750" y="6615905"/>
            <a:ext cx="4150553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1" dirty="0">
                <a:solidFill>
                  <a:schemeClr val="bg1"/>
                </a:solidFill>
                <a:latin typeface="Century Gothic"/>
              </a:rPr>
              <a:t>Just4GK  •  Goalkeeper-Exclusive Training  •  www.just4gk.net  •  jerimy@just4gk.net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1021</Words>
  <Application>Microsoft Office PowerPoint</Application>
  <PresentationFormat>Widescreen</PresentationFormat>
  <Paragraphs>138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Jerimy Sanford</dc:creator>
  <cp:lastModifiedBy>Jerimy Sanford</cp:lastModifiedBy>
  <cp:revision>2</cp:revision>
  <dcterms:created xsi:type="dcterms:W3CDTF">2026-05-10T15:41:57Z</dcterms:created>
  <dcterms:modified xsi:type="dcterms:W3CDTF">2026-05-11T21:35:17Z</dcterms:modified>
</cp:coreProperties>
</file>