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2" y="8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EA5-582D-2131-515C-A28102643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019E2-A13D-FCA0-5B3D-031DB2E3A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CB05D-E5C6-9439-04BB-BE615F86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E528F-65A8-545D-9B50-70BE46D5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1D9D9-08BC-B58A-A071-C12BF035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61C0F-05BC-27E4-AC9B-352258A6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1B413-58BF-56DB-C2FF-70C94FA64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F1992-DE18-C37D-6DB8-57704969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D6FF5-227A-999D-2881-692F9D1A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F76A2-997B-F54D-12CA-CC90B98F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0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C580B-0605-B783-B94D-39344A57A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6D768-C42E-6FD0-132E-F6537B25D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6AF16-0284-5690-BD71-20D1F54F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9692-0635-E633-E61B-9F282837D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89B20-B458-D96D-EF10-0880F7DA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1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FFFB-4399-5907-8754-18F7C233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420E-A7EE-2365-1434-41D419FD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35303-7033-0A80-7169-EA91F4D9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E49C4-3892-EACD-993C-E8FB792D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1895A-D45D-B726-81CB-89DA7D45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2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87C9-526C-6C14-7786-FA85983F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48DB4-01DE-D6EF-5150-4821CEE26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758CB-75DE-09BE-358A-71912617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DB710-C3E3-F4EE-9437-722B6C81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D147A-1BA7-B7C2-36A7-F35338C9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62D5-4942-21A5-6276-F6DF2AB7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D5527-38AA-C546-224F-6BE52D800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8A118-2FEC-B004-5D86-71C2852A5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1EC29-88DD-09EA-BE25-840C72B1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674FE-02F4-5E57-36A8-E1B51302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8F516-B557-04CA-DF49-B812388D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6256E-59C7-7EA2-B667-7771748C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7AE35-3E74-EC49-1108-1757223AE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439FE-4536-A277-9580-C5A0505B2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3FCD2-D2CD-AC7C-3DF2-86F97CA85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CD4FC-60AA-1657-9D51-D3AC6FD2F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1E3D4-7A66-6C57-7011-FCA1127AB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E3981E-E580-B8EB-10DF-73B201A4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F9D23-4959-5DF1-7DBC-24394AF8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1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E94D6-BA76-098B-DACD-F6548ABA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F066D1-B01A-0D85-2053-A01A4C4C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6A926-B87D-AE9F-2A37-F446338C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127F9-8430-F507-DF0D-79978729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3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00D44-232C-E505-EE9D-3739EE1B8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D907D-C051-7EC2-C3FC-C7647CB01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A2BC9-9E8B-FB33-0552-29BE8355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BA45-C06C-D525-5B07-7E65360F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C75FD-84A4-941B-2E34-525AE457E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EC865-E8A0-882B-138E-207B78CF1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F9C41-8831-4837-C160-DB68EA77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A2372-1F6B-28C2-6239-905E376D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8D17A-58A9-4178-E800-6805A0D6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9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3FF0-00FB-90EE-7A74-939C97A1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CE209-65EC-75CB-D01F-EEFB22F8B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DAF5D-D9F2-2272-1CAC-3DEF450ED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C9E08-C733-D700-A7A7-70E19C6C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C8EE5-6AE4-D2C1-061D-AD09B490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95297-6B22-BF90-724D-321E2C46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4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ABEDC-9CA6-A54D-6AD3-1FCFBE3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DD6DF-92D9-1125-FE66-273899FC6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FB43C-6A06-74EA-D342-CA82F23D7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4F93C2-2B59-4AEB-AAC2-618E7AE59ED5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BC76D-C5AC-8B3A-748C-A701C4205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451F7-07A1-AF8E-B4D9-6822EE4B1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2251AB-ECAC-4A8B-89DF-5B57F2B4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591F-1618-41CC-8730-073DCCAB5A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819EC-81B3-AE1F-5F75-9130BF359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red and white card with text">
            <a:extLst>
              <a:ext uri="{FF2B5EF4-FFF2-40B4-BE49-F238E27FC236}">
                <a16:creationId xmlns:a16="http://schemas.microsoft.com/office/drawing/2014/main" id="{E57071B5-6A62-AD0D-8328-A8224DA1D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9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Jerimy Sanford</dc:creator>
  <cp:lastModifiedBy>Jerimy Sanford</cp:lastModifiedBy>
  <cp:revision>1</cp:revision>
  <dcterms:created xsi:type="dcterms:W3CDTF">2024-03-23T18:14:14Z</dcterms:created>
  <dcterms:modified xsi:type="dcterms:W3CDTF">2024-03-23T18:15:05Z</dcterms:modified>
</cp:coreProperties>
</file>