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6256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63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0341" y="2573869"/>
            <a:ext cx="11770610" cy="5919255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0341" y="8493120"/>
            <a:ext cx="11770610" cy="153141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2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4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0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0344" y="8534377"/>
            <a:ext cx="11770608" cy="1007534"/>
          </a:xfrm>
        </p:spPr>
        <p:txBody>
          <a:bodyPr anchor="b">
            <a:normAutofit/>
          </a:bodyPr>
          <a:lstStyle>
            <a:lvl1pPr algn="l">
              <a:defRPr sz="4267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40341" y="1219200"/>
            <a:ext cx="11770610" cy="647229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844"/>
            </a:lvl1pPr>
            <a:lvl2pPr marL="812810" indent="0">
              <a:buNone/>
              <a:defRPr sz="2844"/>
            </a:lvl2pPr>
            <a:lvl3pPr marL="1625620" indent="0">
              <a:buNone/>
              <a:defRPr sz="2844"/>
            </a:lvl3pPr>
            <a:lvl4pPr marL="2438430" indent="0">
              <a:buNone/>
              <a:defRPr sz="2844"/>
            </a:lvl4pPr>
            <a:lvl5pPr marL="3251241" indent="0">
              <a:buNone/>
              <a:defRPr sz="2844"/>
            </a:lvl5pPr>
            <a:lvl6pPr marL="4064051" indent="0">
              <a:buNone/>
              <a:defRPr sz="2844"/>
            </a:lvl6pPr>
            <a:lvl7pPr marL="4876861" indent="0">
              <a:buNone/>
              <a:defRPr sz="2844"/>
            </a:lvl7pPr>
            <a:lvl8pPr marL="5689671" indent="0">
              <a:buNone/>
              <a:defRPr sz="2844"/>
            </a:lvl8pPr>
            <a:lvl9pPr marL="6502481" indent="0">
              <a:buNone/>
              <a:defRPr sz="2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40343" y="9541911"/>
            <a:ext cx="11770606" cy="877710"/>
          </a:xfrm>
        </p:spPr>
        <p:txBody>
          <a:bodyPr>
            <a:normAutofit/>
          </a:bodyPr>
          <a:lstStyle>
            <a:lvl1pPr marL="0" indent="0">
              <a:buNone/>
              <a:defRPr sz="2133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99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0341" y="2573867"/>
            <a:ext cx="11770610" cy="3522133"/>
          </a:xfrm>
        </p:spPr>
        <p:txBody>
          <a:bodyPr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40341" y="6502400"/>
            <a:ext cx="11770610" cy="4199467"/>
          </a:xfrm>
        </p:spPr>
        <p:txBody>
          <a:bodyPr anchor="ctr">
            <a:normAutofit/>
          </a:bodyPr>
          <a:lstStyle>
            <a:lvl1pPr marL="0" indent="0">
              <a:buNone/>
              <a:defRPr sz="3200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17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0283" y="2573867"/>
            <a:ext cx="10668532" cy="4130443"/>
          </a:xfrm>
        </p:spPr>
        <p:txBody>
          <a:bodyPr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4538" y="6704310"/>
            <a:ext cx="9708727" cy="608309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489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40341" y="7734501"/>
            <a:ext cx="11770610" cy="2980267"/>
          </a:xfrm>
        </p:spPr>
        <p:txBody>
          <a:bodyPr anchor="ctr">
            <a:normAutofit/>
          </a:bodyPr>
          <a:lstStyle>
            <a:lvl1pPr marL="0" indent="0">
              <a:buNone/>
              <a:defRPr sz="3200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98040" y="1726672"/>
            <a:ext cx="1069495" cy="3430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21689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3894" y="4646733"/>
            <a:ext cx="1069495" cy="3430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21689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1588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0340" y="5554135"/>
            <a:ext cx="11770612" cy="2938987"/>
          </a:xfrm>
        </p:spPr>
        <p:txBody>
          <a:bodyPr anchor="b"/>
          <a:lstStyle>
            <a:lvl1pPr algn="l">
              <a:defRPr sz="7111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0341" y="8493122"/>
            <a:ext cx="11770610" cy="1529600"/>
          </a:xfrm>
        </p:spPr>
        <p:txBody>
          <a:bodyPr anchor="t"/>
          <a:lstStyle>
            <a:lvl1pPr marL="0" indent="0" algn="l">
              <a:buNone/>
              <a:defRPr sz="3556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04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7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150" y="3522133"/>
            <a:ext cx="3930178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70178" y="4741334"/>
            <a:ext cx="3904149" cy="6381045"/>
          </a:xfrm>
        </p:spPr>
        <p:txBody>
          <a:bodyPr anchor="t">
            <a:normAutofit/>
          </a:bodyPr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9563" y="3522133"/>
            <a:ext cx="3916007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5487" y="4741334"/>
            <a:ext cx="3930082" cy="6381045"/>
          </a:xfrm>
        </p:spPr>
        <p:txBody>
          <a:bodyPr anchor="t">
            <a:normAutofit/>
          </a:bodyPr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502075" y="3522133"/>
            <a:ext cx="3910503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502075" y="4741334"/>
            <a:ext cx="3910503" cy="6381045"/>
          </a:xfrm>
        </p:spPr>
        <p:txBody>
          <a:bodyPr anchor="t">
            <a:normAutofit/>
          </a:bodyPr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9483" y="3793067"/>
            <a:ext cx="0" cy="7044267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5387" y="3793067"/>
            <a:ext cx="0" cy="7052235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042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7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0178" y="7557243"/>
            <a:ext cx="3921088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70178" y="3928534"/>
            <a:ext cx="3921088" cy="2709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844"/>
            </a:lvl1pPr>
            <a:lvl2pPr marL="812810" indent="0">
              <a:buNone/>
              <a:defRPr sz="2844"/>
            </a:lvl2pPr>
            <a:lvl3pPr marL="1625620" indent="0">
              <a:buNone/>
              <a:defRPr sz="2844"/>
            </a:lvl3pPr>
            <a:lvl4pPr marL="2438430" indent="0">
              <a:buNone/>
              <a:defRPr sz="2844"/>
            </a:lvl4pPr>
            <a:lvl5pPr marL="3251241" indent="0">
              <a:buNone/>
              <a:defRPr sz="2844"/>
            </a:lvl5pPr>
            <a:lvl6pPr marL="4064051" indent="0">
              <a:buNone/>
              <a:defRPr sz="2844"/>
            </a:lvl6pPr>
            <a:lvl7pPr marL="4876861" indent="0">
              <a:buNone/>
              <a:defRPr sz="2844"/>
            </a:lvl7pPr>
            <a:lvl8pPr marL="5689671" indent="0">
              <a:buNone/>
              <a:defRPr sz="2844"/>
            </a:lvl8pPr>
            <a:lvl9pPr marL="6502481" indent="0">
              <a:buNone/>
              <a:defRPr sz="2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70178" y="8581711"/>
            <a:ext cx="3921088" cy="1171892"/>
          </a:xfrm>
        </p:spPr>
        <p:txBody>
          <a:bodyPr anchor="t">
            <a:normAutofit/>
          </a:bodyPr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7186" y="7557243"/>
            <a:ext cx="3908384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7184" y="3928534"/>
            <a:ext cx="3908384" cy="2709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844"/>
            </a:lvl1pPr>
            <a:lvl2pPr marL="812810" indent="0">
              <a:buNone/>
              <a:defRPr sz="2844"/>
            </a:lvl2pPr>
            <a:lvl3pPr marL="1625620" indent="0">
              <a:buNone/>
              <a:defRPr sz="2844"/>
            </a:lvl3pPr>
            <a:lvl4pPr marL="2438430" indent="0">
              <a:buNone/>
              <a:defRPr sz="2844"/>
            </a:lvl4pPr>
            <a:lvl5pPr marL="3251241" indent="0">
              <a:buNone/>
              <a:defRPr sz="2844"/>
            </a:lvl5pPr>
            <a:lvl6pPr marL="4064051" indent="0">
              <a:buNone/>
              <a:defRPr sz="2844"/>
            </a:lvl6pPr>
            <a:lvl7pPr marL="4876861" indent="0">
              <a:buNone/>
              <a:defRPr sz="2844"/>
            </a:lvl7pPr>
            <a:lvl8pPr marL="5689671" indent="0">
              <a:buNone/>
              <a:defRPr sz="2844"/>
            </a:lvl8pPr>
            <a:lvl9pPr marL="6502481" indent="0">
              <a:buNone/>
              <a:defRPr sz="2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5380" y="8581709"/>
            <a:ext cx="3913561" cy="1171892"/>
          </a:xfrm>
        </p:spPr>
        <p:txBody>
          <a:bodyPr anchor="t">
            <a:normAutofit/>
          </a:bodyPr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502075" y="7557243"/>
            <a:ext cx="3910503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502073" y="3928534"/>
            <a:ext cx="3910503" cy="2709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844"/>
            </a:lvl1pPr>
            <a:lvl2pPr marL="812810" indent="0">
              <a:buNone/>
              <a:defRPr sz="2844"/>
            </a:lvl2pPr>
            <a:lvl3pPr marL="1625620" indent="0">
              <a:buNone/>
              <a:defRPr sz="2844"/>
            </a:lvl3pPr>
            <a:lvl4pPr marL="2438430" indent="0">
              <a:buNone/>
              <a:defRPr sz="2844"/>
            </a:lvl4pPr>
            <a:lvl5pPr marL="3251241" indent="0">
              <a:buNone/>
              <a:defRPr sz="2844"/>
            </a:lvl5pPr>
            <a:lvl6pPr marL="4064051" indent="0">
              <a:buNone/>
              <a:defRPr sz="2844"/>
            </a:lvl6pPr>
            <a:lvl7pPr marL="4876861" indent="0">
              <a:buNone/>
              <a:defRPr sz="2844"/>
            </a:lvl7pPr>
            <a:lvl8pPr marL="5689671" indent="0">
              <a:buNone/>
              <a:defRPr sz="2844"/>
            </a:lvl8pPr>
            <a:lvl9pPr marL="6502481" indent="0">
              <a:buNone/>
              <a:defRPr sz="2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501910" y="8581706"/>
            <a:ext cx="3915682" cy="1171892"/>
          </a:xfrm>
        </p:spPr>
        <p:txBody>
          <a:bodyPr anchor="t">
            <a:normAutofit/>
          </a:bodyPr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9483" y="3793067"/>
            <a:ext cx="0" cy="7044267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5387" y="3793067"/>
            <a:ext cx="0" cy="7052235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58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13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5169" y="764826"/>
            <a:ext cx="2337410" cy="10357556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0178" y="1374587"/>
            <a:ext cx="9900110" cy="97477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4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2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0344" y="5087528"/>
            <a:ext cx="11770608" cy="3405595"/>
          </a:xfrm>
        </p:spPr>
        <p:txBody>
          <a:bodyPr anchor="b"/>
          <a:lstStyle>
            <a:lvl1pPr algn="l">
              <a:defRPr sz="7111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0341" y="8493122"/>
            <a:ext cx="11770610" cy="1529600"/>
          </a:xfrm>
        </p:spPr>
        <p:txBody>
          <a:bodyPr anchor="t"/>
          <a:lstStyle>
            <a:lvl1pPr marL="0" indent="0" algn="l">
              <a:buNone/>
              <a:defRPr sz="3556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4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7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468" y="3663247"/>
            <a:ext cx="5863312" cy="7459134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44"/>
            </a:lvl2pPr>
            <a:lvl3pPr>
              <a:defRPr sz="248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1290" y="3655277"/>
            <a:ext cx="5863316" cy="7467102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44"/>
            </a:lvl2pPr>
            <a:lvl3pPr>
              <a:defRPr sz="248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15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467" y="3386667"/>
            <a:ext cx="5863310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468" y="4470400"/>
            <a:ext cx="5863312" cy="6651979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44"/>
            </a:lvl2pPr>
            <a:lvl3pPr>
              <a:defRPr sz="248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1292" y="3386667"/>
            <a:ext cx="5863312" cy="1024466"/>
          </a:xfrm>
        </p:spPr>
        <p:txBody>
          <a:bodyPr anchor="b">
            <a:noAutofit/>
          </a:bodyPr>
          <a:lstStyle>
            <a:lvl1pPr marL="0" indent="0">
              <a:buNone/>
              <a:defRPr sz="4267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1292" y="4470400"/>
            <a:ext cx="5863312" cy="6651979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44"/>
            </a:lvl2pPr>
            <a:lvl3pPr>
              <a:defRPr sz="248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1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36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596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0340" y="2573867"/>
            <a:ext cx="4535932" cy="2573867"/>
          </a:xfrm>
        </p:spPr>
        <p:txBody>
          <a:bodyPr anchor="b"/>
          <a:lstStyle>
            <a:lvl1pPr algn="l">
              <a:defRPr sz="4267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1151" y="2573867"/>
            <a:ext cx="6929801" cy="8128000"/>
          </a:xfrm>
        </p:spPr>
        <p:txBody>
          <a:bodyPr anchor="ctr">
            <a:normAutofit/>
          </a:bodyPr>
          <a:lstStyle>
            <a:lvl1pPr>
              <a:defRPr sz="3556"/>
            </a:lvl1pPr>
            <a:lvl2pPr>
              <a:defRPr sz="3200"/>
            </a:lvl2pPr>
            <a:lvl3pPr>
              <a:defRPr sz="2844"/>
            </a:lvl3pPr>
            <a:lvl4pPr>
              <a:defRPr sz="2489"/>
            </a:lvl4pPr>
            <a:lvl5pPr>
              <a:defRPr sz="2489"/>
            </a:lvl5pPr>
            <a:lvl6pPr>
              <a:defRPr sz="2489"/>
            </a:lvl6pPr>
            <a:lvl7pPr>
              <a:defRPr sz="2489"/>
            </a:lvl7pPr>
            <a:lvl8pPr>
              <a:defRPr sz="2489"/>
            </a:lvl8pPr>
            <a:lvl9pPr>
              <a:defRPr sz="24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40340" y="5563167"/>
            <a:ext cx="4535932" cy="5147732"/>
          </a:xfrm>
        </p:spPr>
        <p:txBody>
          <a:bodyPr/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8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944" y="3296341"/>
            <a:ext cx="6792309" cy="2799659"/>
          </a:xfrm>
        </p:spPr>
        <p:txBody>
          <a:bodyPr anchor="b">
            <a:normAutofit/>
          </a:bodyPr>
          <a:lstStyle>
            <a:lvl1pPr algn="l"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8476" y="2032000"/>
            <a:ext cx="4268311" cy="812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844"/>
            </a:lvl1pPr>
            <a:lvl2pPr marL="812810" indent="0">
              <a:buNone/>
              <a:defRPr sz="2844"/>
            </a:lvl2pPr>
            <a:lvl3pPr marL="1625620" indent="0">
              <a:buNone/>
              <a:defRPr sz="2844"/>
            </a:lvl3pPr>
            <a:lvl4pPr marL="2438430" indent="0">
              <a:buNone/>
              <a:defRPr sz="2844"/>
            </a:lvl4pPr>
            <a:lvl5pPr marL="3251241" indent="0">
              <a:buNone/>
              <a:defRPr sz="2844"/>
            </a:lvl5pPr>
            <a:lvl6pPr marL="4064051" indent="0">
              <a:buNone/>
              <a:defRPr sz="2844"/>
            </a:lvl6pPr>
            <a:lvl7pPr marL="4876861" indent="0">
              <a:buNone/>
              <a:defRPr sz="2844"/>
            </a:lvl7pPr>
            <a:lvl8pPr marL="5689671" indent="0">
              <a:buNone/>
              <a:defRPr sz="2844"/>
            </a:lvl8pPr>
            <a:lvl9pPr marL="6502481" indent="0">
              <a:buNone/>
              <a:defRPr sz="2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40339" y="6502400"/>
            <a:ext cx="6781739" cy="2438400"/>
          </a:xfrm>
        </p:spPr>
        <p:txBody>
          <a:bodyPr>
            <a:normAutofit/>
          </a:bodyPr>
          <a:lstStyle>
            <a:lvl1pPr marL="0" indent="0">
              <a:buNone/>
              <a:defRPr sz="2489"/>
            </a:lvl1pPr>
            <a:lvl2pPr marL="812810" indent="0">
              <a:buNone/>
              <a:defRPr sz="2133"/>
            </a:lvl2pPr>
            <a:lvl3pPr marL="1625620" indent="0">
              <a:buNone/>
              <a:defRPr sz="1778"/>
            </a:lvl3pPr>
            <a:lvl4pPr marL="2438430" indent="0">
              <a:buNone/>
              <a:defRPr sz="1600"/>
            </a:lvl4pPr>
            <a:lvl5pPr marL="3251241" indent="0">
              <a:buNone/>
              <a:defRPr sz="1600"/>
            </a:lvl5pPr>
            <a:lvl6pPr marL="4064051" indent="0">
              <a:buNone/>
              <a:defRPr sz="1600"/>
            </a:lvl6pPr>
            <a:lvl7pPr marL="4876861" indent="0">
              <a:buNone/>
              <a:defRPr sz="1600"/>
            </a:lvl7pPr>
            <a:lvl8pPr marL="5689671" indent="0">
              <a:buNone/>
              <a:defRPr sz="1600"/>
            </a:lvl8pPr>
            <a:lvl9pPr marL="6502481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4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11198990" y="2980267"/>
            <a:ext cx="5012267" cy="501226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10115257" y="-812800"/>
            <a:ext cx="2844800" cy="28448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11198990" y="10837333"/>
            <a:ext cx="1761067" cy="176106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273757" y="4741333"/>
            <a:ext cx="7450667" cy="745066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1492957" y="5147733"/>
            <a:ext cx="4199467" cy="419946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13770034" y="0"/>
            <a:ext cx="1219200" cy="19545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707" y="804832"/>
            <a:ext cx="12542898" cy="24898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467" y="3649645"/>
            <a:ext cx="11931829" cy="7458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324426" y="3251149"/>
            <a:ext cx="1761065" cy="40650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956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FECEE7D-A449-489C-9595-BE23D90050C8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081485" y="5801548"/>
            <a:ext cx="6861858" cy="4065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956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6989" y="525754"/>
            <a:ext cx="1117890" cy="13647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498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F91D8-1807-4C86-8D23-7869C919F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125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812823" rtl="0" eaLnBrk="1" latinLnBrk="0" hangingPunct="1">
        <a:spcBef>
          <a:spcPct val="0"/>
        </a:spcBef>
        <a:buNone/>
        <a:defRPr sz="7467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09618" indent="-609618" algn="l" defTabSz="812823" rtl="0" eaLnBrk="1" latinLnBrk="0" hangingPunct="1">
        <a:spcBef>
          <a:spcPts val="1778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556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1320838" indent="-508015" algn="l" defTabSz="812823" rtl="0" eaLnBrk="1" latinLnBrk="0" hangingPunct="1">
        <a:spcBef>
          <a:spcPts val="1778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2032061" indent="-406412" algn="l" defTabSz="812823" rtl="0" eaLnBrk="1" latinLnBrk="0" hangingPunct="1">
        <a:spcBef>
          <a:spcPts val="1778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844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844884" indent="-406412" algn="l" defTabSz="812823" rtl="0" eaLnBrk="1" latinLnBrk="0" hangingPunct="1">
        <a:spcBef>
          <a:spcPts val="1778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89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3657706" indent="-406412" algn="l" defTabSz="812823" rtl="0" eaLnBrk="1" latinLnBrk="0" hangingPunct="1">
        <a:spcBef>
          <a:spcPts val="1778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89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4470531" indent="-406412" algn="l" defTabSz="812823" rtl="0" eaLnBrk="1" latinLnBrk="0" hangingPunct="1">
        <a:spcBef>
          <a:spcPts val="1778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89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5283353" indent="-406412" algn="l" defTabSz="812823" rtl="0" eaLnBrk="1" latinLnBrk="0" hangingPunct="1">
        <a:spcBef>
          <a:spcPts val="1778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89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6096178" indent="-406412" algn="l" defTabSz="812823" rtl="0" eaLnBrk="1" latinLnBrk="0" hangingPunct="1">
        <a:spcBef>
          <a:spcPts val="1778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89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6909000" indent="-406412" algn="l" defTabSz="812823" rtl="0" eaLnBrk="1" latinLnBrk="0" hangingPunct="1">
        <a:spcBef>
          <a:spcPts val="1778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89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81282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23" algn="l" defTabSz="81282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47" algn="l" defTabSz="81282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70" algn="l" defTabSz="81282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96" algn="l" defTabSz="81282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118" algn="l" defTabSz="81282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943" algn="l" defTabSz="81282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765" algn="l" defTabSz="81282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590" algn="l" defTabSz="812823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9ECDD5C-152A-4CC7-8333-0F367B3A6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4746106"/>
            <a:ext cx="5382682" cy="74458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F5C92A3-369B-43F3-BDCE-E560B1B0E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5141950"/>
            <a:ext cx="2029882" cy="4205250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AEBE9F1A-B38D-446E-83AE-14B17CE77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8682" y="2980266"/>
            <a:ext cx="3759200" cy="5012267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15B5014-A7EC-4BA6-9C83-8840CF81D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2" y="0"/>
            <a:ext cx="2137850" cy="202916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22C43AB-86D7-420D-8AD7-DC0A15FDD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10837333"/>
            <a:ext cx="1324978" cy="135466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5E3EB826-A471-488F-9E8A-D65528A3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917082" y="0"/>
            <a:ext cx="914400" cy="20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FB3CEA1-88D9-42FB-88ED-1E9807FE6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016" y="853440"/>
            <a:ext cx="14983968" cy="10485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group of people in a football field">
            <a:extLst>
              <a:ext uri="{FF2B5EF4-FFF2-40B4-BE49-F238E27FC236}">
                <a16:creationId xmlns:a16="http://schemas.microsoft.com/office/drawing/2014/main" id="{E8B5648A-FC7D-BB95-1EC5-ED49FF871F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17" y="853440"/>
            <a:ext cx="15009788" cy="1048512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9A6C928E-4252-4F33-8C34-E50A12A31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917082" y="0"/>
            <a:ext cx="914400" cy="20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403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Century Gothic</vt:lpstr>
      <vt:lpstr>Wingdings 3</vt:lpstr>
      <vt:lpstr>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Jerimy Sanford</dc:creator>
  <cp:lastModifiedBy>Jerimy Sanford</cp:lastModifiedBy>
  <cp:revision>1</cp:revision>
  <dcterms:created xsi:type="dcterms:W3CDTF">2024-03-23T23:19:54Z</dcterms:created>
  <dcterms:modified xsi:type="dcterms:W3CDTF">2024-03-23T23:21:43Z</dcterms:modified>
</cp:coreProperties>
</file>